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80" r:id="rId5"/>
    <p:sldMasterId id="2147483667" r:id="rId6"/>
  </p:sldMasterIdLst>
  <p:notesMasterIdLst>
    <p:notesMasterId r:id="rId27"/>
  </p:notesMasterIdLst>
  <p:sldIdLst>
    <p:sldId id="406" r:id="rId7"/>
    <p:sldId id="387" r:id="rId8"/>
    <p:sldId id="388" r:id="rId9"/>
    <p:sldId id="393" r:id="rId10"/>
    <p:sldId id="389" r:id="rId11"/>
    <p:sldId id="390" r:id="rId12"/>
    <p:sldId id="394" r:id="rId13"/>
    <p:sldId id="395" r:id="rId14"/>
    <p:sldId id="391" r:id="rId15"/>
    <p:sldId id="396" r:id="rId16"/>
    <p:sldId id="397" r:id="rId17"/>
    <p:sldId id="398" r:id="rId18"/>
    <p:sldId id="399" r:id="rId19"/>
    <p:sldId id="392" r:id="rId20"/>
    <p:sldId id="400" r:id="rId21"/>
    <p:sldId id="401" r:id="rId22"/>
    <p:sldId id="402" r:id="rId23"/>
    <p:sldId id="403" r:id="rId24"/>
    <p:sldId id="404" r:id="rId25"/>
    <p:sldId id="405" r:id="rId26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CA2A59-DDF3-45DD-A91B-541D4CD5DC6A}" v="51" dt="2025-10-24T22:24:08.156"/>
    <p1510:client id="{696326CB-1295-4CCF-8475-F91FE958B46F}" v="11" dt="2025-10-24T22:48:03.29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50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elia Apfel" userId="5d481246-271b-4d67-93e2-3c5e21a983cc" providerId="ADAL" clId="{696326CB-1295-4CCF-8475-F91FE958B46F}"/>
    <pc:docChg chg="undo custSel addSld delSld modSld addMainMaster modMainMaster">
      <pc:chgData name="Amelia Apfel" userId="5d481246-271b-4d67-93e2-3c5e21a983cc" providerId="ADAL" clId="{696326CB-1295-4CCF-8475-F91FE958B46F}" dt="2025-10-24T22:49:55.251" v="41" actId="1036"/>
      <pc:docMkLst>
        <pc:docMk/>
      </pc:docMkLst>
      <pc:sldChg chg="del">
        <pc:chgData name="Amelia Apfel" userId="5d481246-271b-4d67-93e2-3c5e21a983cc" providerId="ADAL" clId="{696326CB-1295-4CCF-8475-F91FE958B46F}" dt="2025-10-24T22:48:08.114" v="32" actId="2696"/>
        <pc:sldMkLst>
          <pc:docMk/>
          <pc:sldMk cId="0" sldId="256"/>
        </pc:sldMkLst>
      </pc:sldChg>
      <pc:sldChg chg="modSp mod">
        <pc:chgData name="Amelia Apfel" userId="5d481246-271b-4d67-93e2-3c5e21a983cc" providerId="ADAL" clId="{696326CB-1295-4CCF-8475-F91FE958B46F}" dt="2025-10-24T22:43:59.158" v="0" actId="1076"/>
        <pc:sldMkLst>
          <pc:docMk/>
          <pc:sldMk cId="2785424122" sldId="394"/>
        </pc:sldMkLst>
        <pc:spChg chg="mod">
          <ac:chgData name="Amelia Apfel" userId="5d481246-271b-4d67-93e2-3c5e21a983cc" providerId="ADAL" clId="{696326CB-1295-4CCF-8475-F91FE958B46F}" dt="2025-10-24T22:43:59.158" v="0" actId="1076"/>
          <ac:spMkLst>
            <pc:docMk/>
            <pc:sldMk cId="2785424122" sldId="394"/>
            <ac:spMk id="6" creationId="{26ECA8D1-38A3-D2FD-ADF9-F49535CAD550}"/>
          </ac:spMkLst>
        </pc:spChg>
      </pc:sldChg>
      <pc:sldChg chg="addSp delSp modSp new mod">
        <pc:chgData name="Amelia Apfel" userId="5d481246-271b-4d67-93e2-3c5e21a983cc" providerId="ADAL" clId="{696326CB-1295-4CCF-8475-F91FE958B46F}" dt="2025-10-24T22:48:03.297" v="31"/>
        <pc:sldMkLst>
          <pc:docMk/>
          <pc:sldMk cId="2741417144" sldId="406"/>
        </pc:sldMkLst>
        <pc:spChg chg="mod">
          <ac:chgData name="Amelia Apfel" userId="5d481246-271b-4d67-93e2-3c5e21a983cc" providerId="ADAL" clId="{696326CB-1295-4CCF-8475-F91FE958B46F}" dt="2025-10-24T22:47:56.734" v="30" actId="1076"/>
          <ac:spMkLst>
            <pc:docMk/>
            <pc:sldMk cId="2741417144" sldId="406"/>
            <ac:spMk id="2" creationId="{B1F231AE-ECF7-C8BA-2492-D067DBBC6F93}"/>
          </ac:spMkLst>
        </pc:spChg>
        <pc:spChg chg="add del">
          <ac:chgData name="Amelia Apfel" userId="5d481246-271b-4d67-93e2-3c5e21a983cc" providerId="ADAL" clId="{696326CB-1295-4CCF-8475-F91FE958B46F}" dt="2025-10-24T22:47:41.447" v="28" actId="22"/>
          <ac:spMkLst>
            <pc:docMk/>
            <pc:sldMk cId="2741417144" sldId="406"/>
            <ac:spMk id="4" creationId="{745533B9-7693-7084-D6A1-DCCF4037C202}"/>
          </ac:spMkLst>
        </pc:spChg>
        <pc:spChg chg="add mod">
          <ac:chgData name="Amelia Apfel" userId="5d481246-271b-4d67-93e2-3c5e21a983cc" providerId="ADAL" clId="{696326CB-1295-4CCF-8475-F91FE958B46F}" dt="2025-10-24T22:48:03.297" v="31"/>
          <ac:spMkLst>
            <pc:docMk/>
            <pc:sldMk cId="2741417144" sldId="406"/>
            <ac:spMk id="5" creationId="{D2CAE240-4332-C23F-70C8-01B174987240}"/>
          </ac:spMkLst>
        </pc:spChg>
      </pc:sldChg>
      <pc:sldMasterChg chg="modSldLayout">
        <pc:chgData name="Amelia Apfel" userId="5d481246-271b-4d67-93e2-3c5e21a983cc" providerId="ADAL" clId="{696326CB-1295-4CCF-8475-F91FE958B46F}" dt="2025-10-24T22:49:29.075" v="39" actId="1036"/>
        <pc:sldMasterMkLst>
          <pc:docMk/>
          <pc:sldMasterMk cId="0" sldId="2147483648"/>
        </pc:sldMasterMkLst>
        <pc:sldLayoutChg chg="modSp mod">
          <pc:chgData name="Amelia Apfel" userId="5d481246-271b-4d67-93e2-3c5e21a983cc" providerId="ADAL" clId="{696326CB-1295-4CCF-8475-F91FE958B46F}" dt="2025-10-24T22:49:23.733" v="37" actId="1035"/>
          <pc:sldLayoutMkLst>
            <pc:docMk/>
            <pc:sldMasterMk cId="0" sldId="2147483648"/>
            <pc:sldLayoutMk cId="0" sldId="2147483662"/>
          </pc:sldLayoutMkLst>
          <pc:spChg chg="mod">
            <ac:chgData name="Amelia Apfel" userId="5d481246-271b-4d67-93e2-3c5e21a983cc" providerId="ADAL" clId="{696326CB-1295-4CCF-8475-F91FE958B46F}" dt="2025-10-24T22:49:23.733" v="37" actId="1035"/>
            <ac:spMkLst>
              <pc:docMk/>
              <pc:sldMasterMk cId="0" sldId="2147483648"/>
              <pc:sldLayoutMk cId="0" sldId="2147483662"/>
              <ac:spMk id="2" creationId="{00000000-0000-0000-0000-000000000000}"/>
            </ac:spMkLst>
          </pc:spChg>
        </pc:sldLayoutChg>
        <pc:sldLayoutChg chg="modSp mod">
          <pc:chgData name="Amelia Apfel" userId="5d481246-271b-4d67-93e2-3c5e21a983cc" providerId="ADAL" clId="{696326CB-1295-4CCF-8475-F91FE958B46F}" dt="2025-10-24T22:49:29.075" v="39" actId="1036"/>
          <pc:sldLayoutMkLst>
            <pc:docMk/>
            <pc:sldMasterMk cId="0" sldId="2147483648"/>
            <pc:sldLayoutMk cId="0" sldId="2147483663"/>
          </pc:sldLayoutMkLst>
          <pc:spChg chg="mod">
            <ac:chgData name="Amelia Apfel" userId="5d481246-271b-4d67-93e2-3c5e21a983cc" providerId="ADAL" clId="{696326CB-1295-4CCF-8475-F91FE958B46F}" dt="2025-10-24T22:49:29.075" v="39" actId="1036"/>
            <ac:spMkLst>
              <pc:docMk/>
              <pc:sldMasterMk cId="0" sldId="2147483648"/>
              <pc:sldLayoutMk cId="0" sldId="2147483663"/>
              <ac:spMk id="2" creationId="{00000000-0000-0000-0000-000000000000}"/>
            </ac:spMkLst>
          </pc:spChg>
        </pc:sldLayoutChg>
      </pc:sldMasterChg>
      <pc:sldMasterChg chg="modSldLayout">
        <pc:chgData name="Amelia Apfel" userId="5d481246-271b-4d67-93e2-3c5e21a983cc" providerId="ADAL" clId="{696326CB-1295-4CCF-8475-F91FE958B46F}" dt="2025-10-24T22:49:55.251" v="41" actId="1036"/>
        <pc:sldMasterMkLst>
          <pc:docMk/>
          <pc:sldMasterMk cId="998491031" sldId="2147483667"/>
        </pc:sldMasterMkLst>
        <pc:sldLayoutChg chg="modSp mod">
          <pc:chgData name="Amelia Apfel" userId="5d481246-271b-4d67-93e2-3c5e21a983cc" providerId="ADAL" clId="{696326CB-1295-4CCF-8475-F91FE958B46F}" dt="2025-10-24T22:49:51.605" v="40" actId="1036"/>
          <pc:sldLayoutMkLst>
            <pc:docMk/>
            <pc:sldMasterMk cId="998491031" sldId="2147483667"/>
            <pc:sldLayoutMk cId="1336333038" sldId="2147483669"/>
          </pc:sldLayoutMkLst>
          <pc:spChg chg="mod">
            <ac:chgData name="Amelia Apfel" userId="5d481246-271b-4d67-93e2-3c5e21a983cc" providerId="ADAL" clId="{696326CB-1295-4CCF-8475-F91FE958B46F}" dt="2025-10-24T22:49:51.605" v="40" actId="1036"/>
            <ac:spMkLst>
              <pc:docMk/>
              <pc:sldMasterMk cId="998491031" sldId="2147483667"/>
              <pc:sldLayoutMk cId="1336333038" sldId="2147483669"/>
              <ac:spMk id="2" creationId="{9CBD396D-24AA-F0CA-1CAF-C47DEF3ACB77}"/>
            </ac:spMkLst>
          </pc:spChg>
        </pc:sldLayoutChg>
        <pc:sldLayoutChg chg="modSp mod">
          <pc:chgData name="Amelia Apfel" userId="5d481246-271b-4d67-93e2-3c5e21a983cc" providerId="ADAL" clId="{696326CB-1295-4CCF-8475-F91FE958B46F}" dt="2025-10-24T22:49:55.251" v="41" actId="1036"/>
          <pc:sldLayoutMkLst>
            <pc:docMk/>
            <pc:sldMasterMk cId="998491031" sldId="2147483667"/>
            <pc:sldLayoutMk cId="1647462968" sldId="2147483673"/>
          </pc:sldLayoutMkLst>
          <pc:spChg chg="mod">
            <ac:chgData name="Amelia Apfel" userId="5d481246-271b-4d67-93e2-3c5e21a983cc" providerId="ADAL" clId="{696326CB-1295-4CCF-8475-F91FE958B46F}" dt="2025-10-24T22:49:55.251" v="41" actId="1036"/>
            <ac:spMkLst>
              <pc:docMk/>
              <pc:sldMasterMk cId="998491031" sldId="2147483667"/>
              <pc:sldLayoutMk cId="1647462968" sldId="2147483673"/>
              <ac:spMk id="4" creationId="{6AA861B2-E62E-9268-504D-3D50362E006C}"/>
            </ac:spMkLst>
          </pc:spChg>
        </pc:sldLayoutChg>
      </pc:sldMasterChg>
      <pc:sldMasterChg chg="addSp delSp modSp new mod addSldLayout modSldLayout">
        <pc:chgData name="Amelia Apfel" userId="5d481246-271b-4d67-93e2-3c5e21a983cc" providerId="ADAL" clId="{696326CB-1295-4CCF-8475-F91FE958B46F}" dt="2025-10-24T22:47:03.625" v="24" actId="1076"/>
        <pc:sldMasterMkLst>
          <pc:docMk/>
          <pc:sldMasterMk cId="581072880" sldId="2147483680"/>
        </pc:sldMasterMkLst>
        <pc:spChg chg="del">
          <ac:chgData name="Amelia Apfel" userId="5d481246-271b-4d67-93e2-3c5e21a983cc" providerId="ADAL" clId="{696326CB-1295-4CCF-8475-F91FE958B46F}" dt="2025-10-24T22:45:38.991" v="12" actId="478"/>
          <ac:spMkLst>
            <pc:docMk/>
            <pc:sldMasterMk cId="581072880" sldId="2147483680"/>
            <ac:spMk id="2" creationId="{8E7C73F4-43DE-52DE-C43B-0E47E2A3AE94}"/>
          </ac:spMkLst>
        </pc:spChg>
        <pc:spChg chg="del">
          <ac:chgData name="Amelia Apfel" userId="5d481246-271b-4d67-93e2-3c5e21a983cc" providerId="ADAL" clId="{696326CB-1295-4CCF-8475-F91FE958B46F}" dt="2025-10-24T22:45:00.136" v="8" actId="478"/>
          <ac:spMkLst>
            <pc:docMk/>
            <pc:sldMasterMk cId="581072880" sldId="2147483680"/>
            <ac:spMk id="3" creationId="{1246EF61-5A61-E24B-011A-3E2996C5941E}"/>
          </ac:spMkLst>
        </pc:spChg>
        <pc:spChg chg="del">
          <ac:chgData name="Amelia Apfel" userId="5d481246-271b-4d67-93e2-3c5e21a983cc" providerId="ADAL" clId="{696326CB-1295-4CCF-8475-F91FE958B46F}" dt="2025-10-24T22:45:02.165" v="9" actId="478"/>
          <ac:spMkLst>
            <pc:docMk/>
            <pc:sldMasterMk cId="581072880" sldId="2147483680"/>
            <ac:spMk id="4" creationId="{0D981E9B-2ED5-4B8F-F32F-3AD4E54F2BBD}"/>
          </ac:spMkLst>
        </pc:spChg>
        <pc:spChg chg="del">
          <ac:chgData name="Amelia Apfel" userId="5d481246-271b-4d67-93e2-3c5e21a983cc" providerId="ADAL" clId="{696326CB-1295-4CCF-8475-F91FE958B46F}" dt="2025-10-24T22:45:05.578" v="10" actId="478"/>
          <ac:spMkLst>
            <pc:docMk/>
            <pc:sldMasterMk cId="581072880" sldId="2147483680"/>
            <ac:spMk id="5" creationId="{95F54410-C20D-6262-2D83-CC1789CE9971}"/>
          </ac:spMkLst>
        </pc:spChg>
        <pc:spChg chg="del">
          <ac:chgData name="Amelia Apfel" userId="5d481246-271b-4d67-93e2-3c5e21a983cc" providerId="ADAL" clId="{696326CB-1295-4CCF-8475-F91FE958B46F}" dt="2025-10-24T22:45:07.490" v="11" actId="478"/>
          <ac:spMkLst>
            <pc:docMk/>
            <pc:sldMasterMk cId="581072880" sldId="2147483680"/>
            <ac:spMk id="6" creationId="{4E3BC171-0024-6445-7F2E-541AE9811B3A}"/>
          </ac:spMkLst>
        </pc:spChg>
        <pc:spChg chg="mod">
          <ac:chgData name="Amelia Apfel" userId="5d481246-271b-4d67-93e2-3c5e21a983cc" providerId="ADAL" clId="{696326CB-1295-4CCF-8475-F91FE958B46F}" dt="2025-10-24T22:45:39.685" v="13"/>
          <ac:spMkLst>
            <pc:docMk/>
            <pc:sldMasterMk cId="581072880" sldId="2147483680"/>
            <ac:spMk id="11" creationId="{71AD09D7-D627-C47E-3A81-74AF5CAB0C5D}"/>
          </ac:spMkLst>
        </pc:spChg>
        <pc:spChg chg="mod">
          <ac:chgData name="Amelia Apfel" userId="5d481246-271b-4d67-93e2-3c5e21a983cc" providerId="ADAL" clId="{696326CB-1295-4CCF-8475-F91FE958B46F}" dt="2025-10-24T22:45:39.685" v="13"/>
          <ac:spMkLst>
            <pc:docMk/>
            <pc:sldMasterMk cId="581072880" sldId="2147483680"/>
            <ac:spMk id="12" creationId="{432461AB-893F-097A-67E4-2FA0C18EFCB3}"/>
          </ac:spMkLst>
        </pc:spChg>
        <pc:spChg chg="mod">
          <ac:chgData name="Amelia Apfel" userId="5d481246-271b-4d67-93e2-3c5e21a983cc" providerId="ADAL" clId="{696326CB-1295-4CCF-8475-F91FE958B46F}" dt="2025-10-24T22:45:39.685" v="13"/>
          <ac:spMkLst>
            <pc:docMk/>
            <pc:sldMasterMk cId="581072880" sldId="2147483680"/>
            <ac:spMk id="13" creationId="{35ACCFE5-6FB3-557B-AC18-7A4E8B76DC68}"/>
          </ac:spMkLst>
        </pc:spChg>
        <pc:grpChg chg="add mod">
          <ac:chgData name="Amelia Apfel" userId="5d481246-271b-4d67-93e2-3c5e21a983cc" providerId="ADAL" clId="{696326CB-1295-4CCF-8475-F91FE958B46F}" dt="2025-10-24T22:45:39.685" v="13"/>
          <ac:grpSpMkLst>
            <pc:docMk/>
            <pc:sldMasterMk cId="581072880" sldId="2147483680"/>
            <ac:grpSpMk id="7" creationId="{ECA41809-53AF-FEAD-D864-1AB2841A7EF0}"/>
          </ac:grpSpMkLst>
        </pc:grpChg>
        <pc:picChg chg="mod">
          <ac:chgData name="Amelia Apfel" userId="5d481246-271b-4d67-93e2-3c5e21a983cc" providerId="ADAL" clId="{696326CB-1295-4CCF-8475-F91FE958B46F}" dt="2025-10-24T22:45:39.685" v="13"/>
          <ac:picMkLst>
            <pc:docMk/>
            <pc:sldMasterMk cId="581072880" sldId="2147483680"/>
            <ac:picMk id="8" creationId="{939F83B7-B865-0318-6CE4-52BD91293103}"/>
          </ac:picMkLst>
        </pc:picChg>
        <pc:picChg chg="mod">
          <ac:chgData name="Amelia Apfel" userId="5d481246-271b-4d67-93e2-3c5e21a983cc" providerId="ADAL" clId="{696326CB-1295-4CCF-8475-F91FE958B46F}" dt="2025-10-24T22:45:39.685" v="13"/>
          <ac:picMkLst>
            <pc:docMk/>
            <pc:sldMasterMk cId="581072880" sldId="2147483680"/>
            <ac:picMk id="9" creationId="{BED0A3D4-67BF-8462-E71C-1F1027E4C4EB}"/>
          </ac:picMkLst>
        </pc:picChg>
        <pc:picChg chg="mod">
          <ac:chgData name="Amelia Apfel" userId="5d481246-271b-4d67-93e2-3c5e21a983cc" providerId="ADAL" clId="{696326CB-1295-4CCF-8475-F91FE958B46F}" dt="2025-10-24T22:45:39.685" v="13"/>
          <ac:picMkLst>
            <pc:docMk/>
            <pc:sldMasterMk cId="581072880" sldId="2147483680"/>
            <ac:picMk id="10" creationId="{1F72212B-E91D-95F1-7CC8-28E831862EF4}"/>
          </ac:picMkLst>
        </pc:picChg>
        <pc:picChg chg="add mod">
          <ac:chgData name="Amelia Apfel" userId="5d481246-271b-4d67-93e2-3c5e21a983cc" providerId="ADAL" clId="{696326CB-1295-4CCF-8475-F91FE958B46F}" dt="2025-10-24T22:45:39.685" v="13"/>
          <ac:picMkLst>
            <pc:docMk/>
            <pc:sldMasterMk cId="581072880" sldId="2147483680"/>
            <ac:picMk id="14" creationId="{2BAFBE71-E897-9D8C-5F0B-B5C460AB8DE1}"/>
          </ac:picMkLst>
        </pc:picChg>
        <pc:sldLayoutChg chg="addSp delSp modSp new mod replId">
          <pc:chgData name="Amelia Apfel" userId="5d481246-271b-4d67-93e2-3c5e21a983cc" providerId="ADAL" clId="{696326CB-1295-4CCF-8475-F91FE958B46F}" dt="2025-10-24T22:47:03.625" v="24" actId="1076"/>
          <pc:sldLayoutMkLst>
            <pc:docMk/>
            <pc:sldMasterMk cId="581072880" sldId="2147483680"/>
            <pc:sldLayoutMk cId="2861669118" sldId="2147483681"/>
          </pc:sldLayoutMkLst>
          <pc:spChg chg="del">
            <ac:chgData name="Amelia Apfel" userId="5d481246-271b-4d67-93e2-3c5e21a983cc" providerId="ADAL" clId="{696326CB-1295-4CCF-8475-F91FE958B46F}" dt="2025-10-24T22:44:41.032" v="2" actId="478"/>
            <ac:spMkLst>
              <pc:docMk/>
              <pc:sldMasterMk cId="581072880" sldId="2147483680"/>
              <pc:sldLayoutMk cId="2861669118" sldId="2147483681"/>
              <ac:spMk id="2" creationId="{908AAE74-A569-C62F-FB2A-92BF07F2FC25}"/>
            </ac:spMkLst>
          </pc:spChg>
          <pc:spChg chg="del">
            <ac:chgData name="Amelia Apfel" userId="5d481246-271b-4d67-93e2-3c5e21a983cc" providerId="ADAL" clId="{696326CB-1295-4CCF-8475-F91FE958B46F}" dt="2025-10-24T22:44:42.731" v="3" actId="478"/>
            <ac:spMkLst>
              <pc:docMk/>
              <pc:sldMasterMk cId="581072880" sldId="2147483680"/>
              <pc:sldLayoutMk cId="2861669118" sldId="2147483681"/>
              <ac:spMk id="3" creationId="{3155DF41-3539-0F7B-EF5E-B009689028C2}"/>
            </ac:spMkLst>
          </pc:spChg>
          <pc:spChg chg="del">
            <ac:chgData name="Amelia Apfel" userId="5d481246-271b-4d67-93e2-3c5e21a983cc" providerId="ADAL" clId="{696326CB-1295-4CCF-8475-F91FE958B46F}" dt="2025-10-24T22:44:44.591" v="4" actId="478"/>
            <ac:spMkLst>
              <pc:docMk/>
              <pc:sldMasterMk cId="581072880" sldId="2147483680"/>
              <pc:sldLayoutMk cId="2861669118" sldId="2147483681"/>
              <ac:spMk id="4" creationId="{4A16A933-61A3-3D10-2E4C-1C82EAA48502}"/>
            </ac:spMkLst>
          </pc:spChg>
          <pc:spChg chg="del">
            <ac:chgData name="Amelia Apfel" userId="5d481246-271b-4d67-93e2-3c5e21a983cc" providerId="ADAL" clId="{696326CB-1295-4CCF-8475-F91FE958B46F}" dt="2025-10-24T22:44:46.051" v="5" actId="478"/>
            <ac:spMkLst>
              <pc:docMk/>
              <pc:sldMasterMk cId="581072880" sldId="2147483680"/>
              <pc:sldLayoutMk cId="2861669118" sldId="2147483681"/>
              <ac:spMk id="5" creationId="{AC125503-0E11-8FE9-6594-97EFBDBA0A92}"/>
            </ac:spMkLst>
          </pc:spChg>
          <pc:spChg chg="del">
            <ac:chgData name="Amelia Apfel" userId="5d481246-271b-4d67-93e2-3c5e21a983cc" providerId="ADAL" clId="{696326CB-1295-4CCF-8475-F91FE958B46F}" dt="2025-10-24T22:44:48.119" v="6" actId="478"/>
            <ac:spMkLst>
              <pc:docMk/>
              <pc:sldMasterMk cId="581072880" sldId="2147483680"/>
              <pc:sldLayoutMk cId="2861669118" sldId="2147483681"/>
              <ac:spMk id="6" creationId="{1618ABA8-5B72-15FB-9B7D-731B990D7493}"/>
            </ac:spMkLst>
          </pc:spChg>
          <pc:spChg chg="add mod">
            <ac:chgData name="Amelia Apfel" userId="5d481246-271b-4d67-93e2-3c5e21a983cc" providerId="ADAL" clId="{696326CB-1295-4CCF-8475-F91FE958B46F}" dt="2025-10-24T22:44:49.138" v="7"/>
            <ac:spMkLst>
              <pc:docMk/>
              <pc:sldMasterMk cId="581072880" sldId="2147483680"/>
              <pc:sldLayoutMk cId="2861669118" sldId="2147483681"/>
              <ac:spMk id="7" creationId="{30352762-CDAF-9815-CFB3-36B60A0DCAF2}"/>
            </ac:spMkLst>
          </pc:spChg>
          <pc:spChg chg="add mod">
            <ac:chgData name="Amelia Apfel" userId="5d481246-271b-4d67-93e2-3c5e21a983cc" providerId="ADAL" clId="{696326CB-1295-4CCF-8475-F91FE958B46F}" dt="2025-10-24T22:44:49.138" v="7"/>
            <ac:spMkLst>
              <pc:docMk/>
              <pc:sldMasterMk cId="581072880" sldId="2147483680"/>
              <pc:sldLayoutMk cId="2861669118" sldId="2147483681"/>
              <ac:spMk id="8" creationId="{E07F79DE-C51D-E0D8-1E3C-DD5B246B07D6}"/>
            </ac:spMkLst>
          </pc:spChg>
          <pc:spChg chg="add del">
            <ac:chgData name="Amelia Apfel" userId="5d481246-271b-4d67-93e2-3c5e21a983cc" providerId="ADAL" clId="{696326CB-1295-4CCF-8475-F91FE958B46F}" dt="2025-10-24T22:46:21.297" v="14" actId="11529"/>
            <ac:spMkLst>
              <pc:docMk/>
              <pc:sldMasterMk cId="581072880" sldId="2147483680"/>
              <pc:sldLayoutMk cId="2861669118" sldId="2147483681"/>
              <ac:spMk id="9" creationId="{8E932544-20DE-EFDF-BF66-4944BB4F451E}"/>
            </ac:spMkLst>
          </pc:spChg>
          <pc:spChg chg="add mod">
            <ac:chgData name="Amelia Apfel" userId="5d481246-271b-4d67-93e2-3c5e21a983cc" providerId="ADAL" clId="{696326CB-1295-4CCF-8475-F91FE958B46F}" dt="2025-10-24T22:47:03.625" v="24" actId="1076"/>
            <ac:spMkLst>
              <pc:docMk/>
              <pc:sldMasterMk cId="581072880" sldId="2147483680"/>
              <pc:sldLayoutMk cId="2861669118" sldId="2147483681"/>
              <ac:spMk id="10" creationId="{5145158C-B058-2DB5-1A72-3CB775727463}"/>
            </ac:spMkLst>
          </pc:spChg>
        </pc:sldLayoutChg>
        <pc:sldLayoutChg chg="new replId">
          <pc:chgData name="Amelia Apfel" userId="5d481246-271b-4d67-93e2-3c5e21a983cc" providerId="ADAL" clId="{696326CB-1295-4CCF-8475-F91FE958B46F}" dt="2025-10-24T22:44:24.404" v="1" actId="6938"/>
          <pc:sldLayoutMkLst>
            <pc:docMk/>
            <pc:sldMasterMk cId="581072880" sldId="2147483680"/>
            <pc:sldLayoutMk cId="893954078" sldId="2147483682"/>
          </pc:sldLayoutMkLst>
        </pc:sldLayoutChg>
        <pc:sldLayoutChg chg="new replId">
          <pc:chgData name="Amelia Apfel" userId="5d481246-271b-4d67-93e2-3c5e21a983cc" providerId="ADAL" clId="{696326CB-1295-4CCF-8475-F91FE958B46F}" dt="2025-10-24T22:44:24.404" v="1" actId="6938"/>
          <pc:sldLayoutMkLst>
            <pc:docMk/>
            <pc:sldMasterMk cId="581072880" sldId="2147483680"/>
            <pc:sldLayoutMk cId="1315714474" sldId="2147483683"/>
          </pc:sldLayoutMkLst>
        </pc:sldLayoutChg>
        <pc:sldLayoutChg chg="new replId">
          <pc:chgData name="Amelia Apfel" userId="5d481246-271b-4d67-93e2-3c5e21a983cc" providerId="ADAL" clId="{696326CB-1295-4CCF-8475-F91FE958B46F}" dt="2025-10-24T22:44:24.404" v="1" actId="6938"/>
          <pc:sldLayoutMkLst>
            <pc:docMk/>
            <pc:sldMasterMk cId="581072880" sldId="2147483680"/>
            <pc:sldLayoutMk cId="2050076660" sldId="2147483684"/>
          </pc:sldLayoutMkLst>
        </pc:sldLayoutChg>
        <pc:sldLayoutChg chg="new replId">
          <pc:chgData name="Amelia Apfel" userId="5d481246-271b-4d67-93e2-3c5e21a983cc" providerId="ADAL" clId="{696326CB-1295-4CCF-8475-F91FE958B46F}" dt="2025-10-24T22:44:24.404" v="1" actId="6938"/>
          <pc:sldLayoutMkLst>
            <pc:docMk/>
            <pc:sldMasterMk cId="581072880" sldId="2147483680"/>
            <pc:sldLayoutMk cId="1193675050" sldId="2147483685"/>
          </pc:sldLayoutMkLst>
        </pc:sldLayoutChg>
        <pc:sldLayoutChg chg="new replId">
          <pc:chgData name="Amelia Apfel" userId="5d481246-271b-4d67-93e2-3c5e21a983cc" providerId="ADAL" clId="{696326CB-1295-4CCF-8475-F91FE958B46F}" dt="2025-10-24T22:44:24.404" v="1" actId="6938"/>
          <pc:sldLayoutMkLst>
            <pc:docMk/>
            <pc:sldMasterMk cId="581072880" sldId="2147483680"/>
            <pc:sldLayoutMk cId="2030589418" sldId="2147483686"/>
          </pc:sldLayoutMkLst>
        </pc:sldLayoutChg>
        <pc:sldLayoutChg chg="new replId">
          <pc:chgData name="Amelia Apfel" userId="5d481246-271b-4d67-93e2-3c5e21a983cc" providerId="ADAL" clId="{696326CB-1295-4CCF-8475-F91FE958B46F}" dt="2025-10-24T22:44:24.404" v="1" actId="6938"/>
          <pc:sldLayoutMkLst>
            <pc:docMk/>
            <pc:sldMasterMk cId="581072880" sldId="2147483680"/>
            <pc:sldLayoutMk cId="702262066" sldId="2147483687"/>
          </pc:sldLayoutMkLst>
        </pc:sldLayoutChg>
        <pc:sldLayoutChg chg="new replId">
          <pc:chgData name="Amelia Apfel" userId="5d481246-271b-4d67-93e2-3c5e21a983cc" providerId="ADAL" clId="{696326CB-1295-4CCF-8475-F91FE958B46F}" dt="2025-10-24T22:44:24.404" v="1" actId="6938"/>
          <pc:sldLayoutMkLst>
            <pc:docMk/>
            <pc:sldMasterMk cId="581072880" sldId="2147483680"/>
            <pc:sldLayoutMk cId="3861804703" sldId="2147483688"/>
          </pc:sldLayoutMkLst>
        </pc:sldLayoutChg>
        <pc:sldLayoutChg chg="new replId">
          <pc:chgData name="Amelia Apfel" userId="5d481246-271b-4d67-93e2-3c5e21a983cc" providerId="ADAL" clId="{696326CB-1295-4CCF-8475-F91FE958B46F}" dt="2025-10-24T22:44:24.404" v="1" actId="6938"/>
          <pc:sldLayoutMkLst>
            <pc:docMk/>
            <pc:sldMasterMk cId="581072880" sldId="2147483680"/>
            <pc:sldLayoutMk cId="3778407690" sldId="2147483689"/>
          </pc:sldLayoutMkLst>
        </pc:sldLayoutChg>
        <pc:sldLayoutChg chg="new replId">
          <pc:chgData name="Amelia Apfel" userId="5d481246-271b-4d67-93e2-3c5e21a983cc" providerId="ADAL" clId="{696326CB-1295-4CCF-8475-F91FE958B46F}" dt="2025-10-24T22:44:24.404" v="1" actId="6938"/>
          <pc:sldLayoutMkLst>
            <pc:docMk/>
            <pc:sldMasterMk cId="581072880" sldId="2147483680"/>
            <pc:sldLayoutMk cId="2827066572" sldId="2147483690"/>
          </pc:sldLayoutMkLst>
        </pc:sldLayoutChg>
        <pc:sldLayoutChg chg="new replId">
          <pc:chgData name="Amelia Apfel" userId="5d481246-271b-4d67-93e2-3c5e21a983cc" providerId="ADAL" clId="{696326CB-1295-4CCF-8475-F91FE958B46F}" dt="2025-10-24T22:44:24.404" v="1" actId="6938"/>
          <pc:sldLayoutMkLst>
            <pc:docMk/>
            <pc:sldMasterMk cId="581072880" sldId="2147483680"/>
            <pc:sldLayoutMk cId="4142045082" sldId="214748369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Encode Sans Normal" panose="020B060402020202020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C3C5C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5D-4F2E-9600-0CDE0CC8FF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32006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5D-4F2E-9600-0CDE0CC8FF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rgbClr val="FFC7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5D-4F2E-9600-0CDE0CC8FF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6513279"/>
        <c:axId val="1346513759"/>
      </c:lineChart>
      <c:catAx>
        <c:axId val="1346513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6513759"/>
        <c:crosses val="autoZero"/>
        <c:auto val="1"/>
        <c:lblAlgn val="ctr"/>
        <c:lblOffset val="100"/>
        <c:noMultiLvlLbl val="0"/>
      </c:catAx>
      <c:valAx>
        <c:axId val="13465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6513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86308641483794"/>
          <c:y val="5.308673592372453E-2"/>
          <c:w val="0.72786079905575773"/>
          <c:h val="0.9221394539785373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85754D"/>
            </a:solidFill>
            <a:ln>
              <a:noFill/>
            </a:ln>
          </c:spPr>
          <c:dPt>
            <c:idx val="0"/>
            <c:bubble3D val="0"/>
            <c:spPr>
              <a:solidFill>
                <a:srgbClr val="32006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48-44A8-BC88-C56D0AD0F868}"/>
              </c:ext>
            </c:extLst>
          </c:dPt>
          <c:dPt>
            <c:idx val="1"/>
            <c:bubble3D val="0"/>
            <c:spPr>
              <a:solidFill>
                <a:srgbClr val="C3C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48-44A8-BC88-C56D0AD0F86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48-44A8-BC88-C56D0AD0F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Encode Sans Normal" panose="020B060402020202020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C3C5C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3C5C8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D2-47F2-9F21-98DB591AA5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32006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D2-47F2-9F21-98DB591AA5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rgbClr val="FFC7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D2-47F2-9F21-98DB591AA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6513279"/>
        <c:axId val="1346513759"/>
      </c:lineChart>
      <c:catAx>
        <c:axId val="1346513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346513759"/>
        <c:crosses val="autoZero"/>
        <c:auto val="1"/>
        <c:lblAlgn val="ctr"/>
        <c:lblOffset val="100"/>
        <c:noMultiLvlLbl val="0"/>
      </c:catAx>
      <c:valAx>
        <c:axId val="13465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6513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85754D"/>
            </a:solidFill>
            <a:ln>
              <a:noFill/>
            </a:ln>
          </c:spPr>
          <c:dPt>
            <c:idx val="0"/>
            <c:bubble3D val="0"/>
            <c:spPr>
              <a:solidFill>
                <a:srgbClr val="32006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67-4FCD-8B48-B968278CE4AB}"/>
              </c:ext>
            </c:extLst>
          </c:dPt>
          <c:dPt>
            <c:idx val="1"/>
            <c:bubble3D val="0"/>
            <c:spPr>
              <a:solidFill>
                <a:srgbClr val="C3C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67-4FCD-8B48-B968278CE4A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67-4FCD-8B48-B968278CE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Encode Sans Normal" panose="020B060402020202020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2006E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66-436C-9075-A2BA513A9A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C7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66-436C-9075-A2BA513A9A4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5754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3C5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66-436C-9075-A2BA513A9A44}"/>
              </c:ext>
            </c:extLst>
          </c:dPt>
          <c:dPt>
            <c:idx val="1"/>
            <c:invertIfNegative val="0"/>
            <c:bubble3D val="0"/>
            <c:spPr>
              <a:solidFill>
                <a:srgbClr val="C3C5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D66-436C-9075-A2BA513A9A44}"/>
              </c:ext>
            </c:extLst>
          </c:dPt>
          <c:dPt>
            <c:idx val="2"/>
            <c:invertIfNegative val="0"/>
            <c:bubble3D val="0"/>
            <c:spPr>
              <a:solidFill>
                <a:srgbClr val="C3C5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D66-436C-9075-A2BA513A9A44}"/>
              </c:ext>
            </c:extLst>
          </c:dPt>
          <c:dPt>
            <c:idx val="3"/>
            <c:invertIfNegative val="0"/>
            <c:bubble3D val="0"/>
            <c:spPr>
              <a:solidFill>
                <a:srgbClr val="C3C5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D66-436C-9075-A2BA513A9A44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D66-436C-9075-A2BA513A9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9160736"/>
        <c:axId val="1139634047"/>
      </c:barChart>
      <c:catAx>
        <c:axId val="158916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139634047"/>
        <c:crosses val="autoZero"/>
        <c:auto val="1"/>
        <c:lblAlgn val="ctr"/>
        <c:lblOffset val="100"/>
        <c:noMultiLvlLbl val="0"/>
      </c:catAx>
      <c:valAx>
        <c:axId val="1139634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916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0.3273</cdr:x>
      <cdr:y>0.35847</cdr:y>
    </cdr:from>
    <cdr:to>
      <cdr:x>0.66579</cdr:x>
      <cdr:y>0.61096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EC26415-A0BC-1201-5FA3-86308B68964B}"/>
            </a:ext>
          </a:extLst>
        </cdr:cNvPr>
        <cdr:cNvSpPr txBox="1"/>
      </cdr:nvSpPr>
      <cdr:spPr>
        <a:xfrm xmlns:a="http://schemas.openxmlformats.org/drawingml/2006/main">
          <a:off x="1535845" y="1325596"/>
          <a:ext cx="1588355" cy="933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6000" b="1" kern="1200" dirty="0">
              <a:solidFill>
                <a:srgbClr val="32006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67</a:t>
          </a:r>
          <a:r>
            <a:rPr lang="en-US" sz="6000" kern="1200" dirty="0">
              <a:solidFill>
                <a:srgbClr val="32006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EC541-A60F-4CC5-B2D5-20DFA0260ABE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76B6C-2654-4353-869D-6DDC8B26F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33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6800" y="1866900"/>
            <a:ext cx="8345805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66800" y="2933700"/>
            <a:ext cx="128016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15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952500"/>
            <a:ext cx="10507345" cy="787400"/>
          </a:xfrm>
          <a:prstGeom prst="rect">
            <a:avLst/>
          </a:prstGeom>
        </p:spPr>
        <p:txBody>
          <a:bodyPr lIns="0" tIns="0" rIns="0" bIns="0"/>
          <a:lstStyle>
            <a:lvl1pPr>
              <a:defRPr sz="5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0846" y="2432812"/>
            <a:ext cx="15741015" cy="477012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C07C3FFC-5810-6D02-33BC-47105EEA8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1768856"/>
            <a:ext cx="961295" cy="110112"/>
          </a:xfrm>
          <a:custGeom>
            <a:avLst/>
            <a:gdLst/>
            <a:ahLst/>
            <a:cxnLst/>
            <a:rect l="l" t="t" r="r" b="b"/>
            <a:pathLst>
              <a:path w="961295" h="110112">
                <a:moveTo>
                  <a:pt x="0" y="0"/>
                </a:moveTo>
                <a:lnTo>
                  <a:pt x="961295" y="0"/>
                </a:lnTo>
                <a:lnTo>
                  <a:pt x="961295" y="110112"/>
                </a:lnTo>
                <a:lnTo>
                  <a:pt x="0" y="110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927100"/>
            <a:ext cx="10507345" cy="787400"/>
          </a:xfrm>
          <a:prstGeom prst="rect">
            <a:avLst/>
          </a:prstGeom>
        </p:spPr>
        <p:txBody>
          <a:bodyPr lIns="0" tIns="0" rIns="0" bIns="0"/>
          <a:lstStyle>
            <a:lvl1pPr>
              <a:defRPr sz="5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3EBD0C66-7982-B49D-FA8F-751EAA75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1739900"/>
            <a:ext cx="961295" cy="110112"/>
          </a:xfrm>
          <a:custGeom>
            <a:avLst/>
            <a:gdLst/>
            <a:ahLst/>
            <a:cxnLst/>
            <a:rect l="l" t="t" r="r" b="b"/>
            <a:pathLst>
              <a:path w="961295" h="110112">
                <a:moveTo>
                  <a:pt x="0" y="0"/>
                </a:moveTo>
                <a:lnTo>
                  <a:pt x="961295" y="0"/>
                </a:lnTo>
                <a:lnTo>
                  <a:pt x="961295" y="110112"/>
                </a:lnTo>
                <a:lnTo>
                  <a:pt x="0" y="110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62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145158C-B058-2DB5-1A72-3CB7757274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4152900"/>
            <a:ext cx="9906000" cy="81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66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F5792-6349-03EC-283A-96098EA51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5CBE6D-A0AC-460C-BCD7-0FD9D341D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630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D396D-24AA-F0CA-1CAF-C47DEF3AC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263"/>
            <a:ext cx="15773400" cy="7826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FF50D-5E74-7B9E-13F2-D0E943146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2AB568CF-83E5-DC80-9F88-D84EBDC28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100" y="1816099"/>
            <a:ext cx="961295" cy="110112"/>
          </a:xfrm>
          <a:custGeom>
            <a:avLst/>
            <a:gdLst/>
            <a:ahLst/>
            <a:cxnLst/>
            <a:rect l="l" t="t" r="r" b="b"/>
            <a:pathLst>
              <a:path w="961295" h="110112">
                <a:moveTo>
                  <a:pt x="0" y="0"/>
                </a:moveTo>
                <a:lnTo>
                  <a:pt x="961295" y="0"/>
                </a:lnTo>
                <a:lnTo>
                  <a:pt x="961295" y="110112"/>
                </a:lnTo>
                <a:lnTo>
                  <a:pt x="0" y="110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33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A861B2-E62E-9268-504D-3D50362E0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263"/>
            <a:ext cx="15773400" cy="7826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F0669C52-E96D-77DF-96BF-C5D713F4C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100" y="1816099"/>
            <a:ext cx="961295" cy="110112"/>
          </a:xfrm>
          <a:custGeom>
            <a:avLst/>
            <a:gdLst/>
            <a:ahLst/>
            <a:cxnLst/>
            <a:rect l="l" t="t" r="r" b="b"/>
            <a:pathLst>
              <a:path w="961295" h="110112">
                <a:moveTo>
                  <a:pt x="0" y="0"/>
                </a:moveTo>
                <a:lnTo>
                  <a:pt x="961295" y="0"/>
                </a:lnTo>
                <a:lnTo>
                  <a:pt x="961295" y="110112"/>
                </a:lnTo>
                <a:lnTo>
                  <a:pt x="0" y="110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6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2">
            <a:extLst>
              <a:ext uri="{FF2B5EF4-FFF2-40B4-BE49-F238E27FC236}">
                <a16:creationId xmlns:a16="http://schemas.microsoft.com/office/drawing/2014/main" id="{DC974A2A-6152-FEE7-3EEE-188E82542C4A}"/>
              </a:ext>
            </a:extLst>
          </p:cNvPr>
          <p:cNvGrpSpPr/>
          <p:nvPr userDrawn="1"/>
        </p:nvGrpSpPr>
        <p:grpSpPr>
          <a:xfrm>
            <a:off x="0" y="-1"/>
            <a:ext cx="18288000" cy="10287000"/>
            <a:chOff x="0" y="-1"/>
            <a:chExt cx="18288000" cy="10287000"/>
          </a:xfrm>
        </p:grpSpPr>
        <p:pic>
          <p:nvPicPr>
            <p:cNvPr id="8" name="object 3">
              <a:extLst>
                <a:ext uri="{FF2B5EF4-FFF2-40B4-BE49-F238E27FC236}">
                  <a16:creationId xmlns:a16="http://schemas.microsoft.com/office/drawing/2014/main" id="{B53CE90F-C531-7291-0F60-E147F5665B2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09" y="-1"/>
              <a:ext cx="18284190" cy="10287001"/>
            </a:xfrm>
            <a:prstGeom prst="rect">
              <a:avLst/>
            </a:prstGeom>
          </p:spPr>
        </p:pic>
        <p:pic>
          <p:nvPicPr>
            <p:cNvPr id="9" name="object 4">
              <a:extLst>
                <a:ext uri="{FF2B5EF4-FFF2-40B4-BE49-F238E27FC236}">
                  <a16:creationId xmlns:a16="http://schemas.microsoft.com/office/drawing/2014/main" id="{D4C78565-4217-9919-80EC-FB17DB2CC7D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02995" y="9256776"/>
              <a:ext cx="4680204" cy="458724"/>
            </a:xfrm>
            <a:prstGeom prst="rect">
              <a:avLst/>
            </a:prstGeom>
          </p:spPr>
        </p:pic>
        <p:pic>
          <p:nvPicPr>
            <p:cNvPr id="10" name="object 5">
              <a:extLst>
                <a:ext uri="{FF2B5EF4-FFF2-40B4-BE49-F238E27FC236}">
                  <a16:creationId xmlns:a16="http://schemas.microsoft.com/office/drawing/2014/main" id="{5C92576D-CCFC-9F84-84D1-499814A3095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</p:grpSp>
      <p:grpSp>
        <p:nvGrpSpPr>
          <p:cNvPr id="11" name="object 7">
            <a:extLst>
              <a:ext uri="{FF2B5EF4-FFF2-40B4-BE49-F238E27FC236}">
                <a16:creationId xmlns:a16="http://schemas.microsoft.com/office/drawing/2014/main" id="{0751280C-8DBC-B24B-E514-1B0E9FFD382F}"/>
              </a:ext>
            </a:extLst>
          </p:cNvPr>
          <p:cNvGrpSpPr/>
          <p:nvPr userDrawn="1"/>
        </p:nvGrpSpPr>
        <p:grpSpPr>
          <a:xfrm>
            <a:off x="853440" y="9256775"/>
            <a:ext cx="17129759" cy="458724"/>
            <a:chOff x="853440" y="9256775"/>
            <a:chExt cx="17129759" cy="458724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00F83245-D5DD-3217-9147-1ECA604277B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02995" y="9256775"/>
              <a:ext cx="4680204" cy="458724"/>
            </a:xfrm>
            <a:prstGeom prst="rect">
              <a:avLst/>
            </a:prstGeom>
          </p:spPr>
        </p:pic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36093762-C7DA-1132-DA29-6DAE73C57DB7}"/>
                </a:ext>
              </a:extLst>
            </p:cNvPr>
            <p:cNvSpPr/>
            <p:nvPr/>
          </p:nvSpPr>
          <p:spPr>
            <a:xfrm>
              <a:off x="8428426" y="9378839"/>
              <a:ext cx="4519295" cy="260985"/>
            </a:xfrm>
            <a:custGeom>
              <a:avLst/>
              <a:gdLst/>
              <a:ahLst/>
              <a:cxnLst/>
              <a:rect l="l" t="t" r="r" b="b"/>
              <a:pathLst>
                <a:path w="4519295" h="260984">
                  <a:moveTo>
                    <a:pt x="4518991" y="0"/>
                  </a:moveTo>
                  <a:lnTo>
                    <a:pt x="0" y="0"/>
                  </a:lnTo>
                  <a:lnTo>
                    <a:pt x="0" y="260460"/>
                  </a:lnTo>
                  <a:lnTo>
                    <a:pt x="4414256" y="260460"/>
                  </a:lnTo>
                  <a:lnTo>
                    <a:pt x="4518991" y="0"/>
                  </a:lnTo>
                  <a:close/>
                </a:path>
              </a:pathLst>
            </a:custGeom>
            <a:solidFill>
              <a:srgbClr val="F5BC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5456302F-3F17-D1F8-79E0-A82C87F22B09}"/>
                </a:ext>
              </a:extLst>
            </p:cNvPr>
            <p:cNvSpPr/>
            <p:nvPr/>
          </p:nvSpPr>
          <p:spPr>
            <a:xfrm>
              <a:off x="853440" y="9378467"/>
              <a:ext cx="9227820" cy="260985"/>
            </a:xfrm>
            <a:custGeom>
              <a:avLst/>
              <a:gdLst/>
              <a:ahLst/>
              <a:cxnLst/>
              <a:rect l="l" t="t" r="r" b="b"/>
              <a:pathLst>
                <a:path w="9227820" h="260984">
                  <a:moveTo>
                    <a:pt x="9227820" y="0"/>
                  </a:moveTo>
                  <a:lnTo>
                    <a:pt x="9227820" y="0"/>
                  </a:lnTo>
                  <a:lnTo>
                    <a:pt x="0" y="0"/>
                  </a:lnTo>
                  <a:lnTo>
                    <a:pt x="0" y="260845"/>
                  </a:lnTo>
                  <a:lnTo>
                    <a:pt x="9227820" y="260845"/>
                  </a:lnTo>
                  <a:lnTo>
                    <a:pt x="9227820" y="0"/>
                  </a:lnTo>
                  <a:close/>
                </a:path>
              </a:pathLst>
            </a:custGeom>
            <a:solidFill>
              <a:srgbClr val="EEBE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7F4F1724-2183-A39C-DA7F-B6B13E9C7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DA8CE1-CA06-FBA1-CE13-0F0EF43C2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79" r:id="rId5"/>
  </p:sldLayoutIdLst>
  <p:txStyles>
    <p:titleStyle>
      <a:lvl1pPr>
        <a:defRPr sz="50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457200">
        <a:defRPr>
          <a:solidFill>
            <a:schemeClr val="bg1"/>
          </a:solidFill>
          <a:latin typeface="+mn-lt"/>
          <a:ea typeface="+mn-ea"/>
          <a:cs typeface="+mn-cs"/>
        </a:defRPr>
      </a:lvl2pPr>
      <a:lvl3pPr marL="914400">
        <a:defRPr>
          <a:solidFill>
            <a:schemeClr val="bg1"/>
          </a:solidFill>
          <a:latin typeface="+mn-lt"/>
          <a:ea typeface="+mn-ea"/>
          <a:cs typeface="+mn-cs"/>
        </a:defRPr>
      </a:lvl3pPr>
      <a:lvl4pPr marL="1371600">
        <a:defRPr>
          <a:solidFill>
            <a:schemeClr val="bg1"/>
          </a:solidFill>
          <a:latin typeface="+mn-lt"/>
          <a:ea typeface="+mn-ea"/>
          <a:cs typeface="+mn-cs"/>
        </a:defRPr>
      </a:lvl4pPr>
      <a:lvl5pPr marL="1828800">
        <a:defRPr>
          <a:solidFill>
            <a:schemeClr val="bg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2">
            <a:extLst>
              <a:ext uri="{FF2B5EF4-FFF2-40B4-BE49-F238E27FC236}">
                <a16:creationId xmlns:a16="http://schemas.microsoft.com/office/drawing/2014/main" id="{ECA41809-53AF-FEAD-D864-1AB2841A7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20" y="0"/>
            <a:ext cx="18284190" cy="10287000"/>
            <a:chOff x="3809" y="-1"/>
            <a:chExt cx="18284190" cy="10287000"/>
          </a:xfrm>
        </p:grpSpPr>
        <p:pic>
          <p:nvPicPr>
            <p:cNvPr id="8" name="object 3">
              <a:extLst>
                <a:ext uri="{FF2B5EF4-FFF2-40B4-BE49-F238E27FC236}">
                  <a16:creationId xmlns:a16="http://schemas.microsoft.com/office/drawing/2014/main" id="{939F83B7-B865-0318-6CE4-52BD9129310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9" y="-1"/>
              <a:ext cx="18284190" cy="10287001"/>
            </a:xfrm>
            <a:prstGeom prst="rect">
              <a:avLst/>
            </a:prstGeom>
          </p:spPr>
        </p:pic>
        <p:pic>
          <p:nvPicPr>
            <p:cNvPr id="9" name="object 4">
              <a:extLst>
                <a:ext uri="{FF2B5EF4-FFF2-40B4-BE49-F238E27FC236}">
                  <a16:creationId xmlns:a16="http://schemas.microsoft.com/office/drawing/2014/main" id="{BED0A3D4-67BF-8462-E71C-1F1027E4C4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2995" y="9256776"/>
              <a:ext cx="4680204" cy="458724"/>
            </a:xfrm>
            <a:prstGeom prst="rect">
              <a:avLst/>
            </a:prstGeom>
          </p:spPr>
        </p:pic>
        <p:pic>
          <p:nvPicPr>
            <p:cNvPr id="10" name="object 5">
              <a:extLst>
                <a:ext uri="{FF2B5EF4-FFF2-40B4-BE49-F238E27FC236}">
                  <a16:creationId xmlns:a16="http://schemas.microsoft.com/office/drawing/2014/main" id="{1F72212B-E91D-95F1-7CC8-28E831862EF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9" y="-1"/>
              <a:ext cx="18284190" cy="10287001"/>
            </a:xfrm>
            <a:prstGeom prst="rect">
              <a:avLst/>
            </a:prstGeom>
          </p:spPr>
        </p:pic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71AD09D7-D627-C47E-3A81-74AF5CAB0C5D}"/>
                </a:ext>
              </a:extLst>
            </p:cNvPr>
            <p:cNvSpPr/>
            <p:nvPr/>
          </p:nvSpPr>
          <p:spPr>
            <a:xfrm>
              <a:off x="9534548" y="8816424"/>
              <a:ext cx="8753475" cy="1470660"/>
            </a:xfrm>
            <a:custGeom>
              <a:avLst/>
              <a:gdLst/>
              <a:ahLst/>
              <a:cxnLst/>
              <a:rect l="l" t="t" r="r" b="b"/>
              <a:pathLst>
                <a:path w="8753475" h="1470659">
                  <a:moveTo>
                    <a:pt x="8753451" y="0"/>
                  </a:moveTo>
                  <a:lnTo>
                    <a:pt x="0" y="1470574"/>
                  </a:lnTo>
                  <a:lnTo>
                    <a:pt x="8753451" y="1470574"/>
                  </a:lnTo>
                  <a:lnTo>
                    <a:pt x="87534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432461AB-893F-097A-67E4-2FA0C18EFCB3}"/>
                </a:ext>
              </a:extLst>
            </p:cNvPr>
            <p:cNvSpPr/>
            <p:nvPr/>
          </p:nvSpPr>
          <p:spPr>
            <a:xfrm>
              <a:off x="10264044" y="8938784"/>
              <a:ext cx="8024495" cy="1348740"/>
            </a:xfrm>
            <a:custGeom>
              <a:avLst/>
              <a:gdLst/>
              <a:ahLst/>
              <a:cxnLst/>
              <a:rect l="l" t="t" r="r" b="b"/>
              <a:pathLst>
                <a:path w="8024494" h="1348740">
                  <a:moveTo>
                    <a:pt x="8023955" y="0"/>
                  </a:moveTo>
                  <a:lnTo>
                    <a:pt x="0" y="1348215"/>
                  </a:lnTo>
                  <a:lnTo>
                    <a:pt x="8023955" y="1348215"/>
                  </a:lnTo>
                  <a:lnTo>
                    <a:pt x="80239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35ACCFE5-6FB3-557B-AC18-7A4E8B76DC68}"/>
                </a:ext>
              </a:extLst>
            </p:cNvPr>
            <p:cNvSpPr/>
            <p:nvPr/>
          </p:nvSpPr>
          <p:spPr>
            <a:xfrm>
              <a:off x="926592" y="5065775"/>
              <a:ext cx="760095" cy="93980"/>
            </a:xfrm>
            <a:custGeom>
              <a:avLst/>
              <a:gdLst/>
              <a:ahLst/>
              <a:cxnLst/>
              <a:rect l="l" t="t" r="r" b="b"/>
              <a:pathLst>
                <a:path w="760094" h="93979">
                  <a:moveTo>
                    <a:pt x="759714" y="0"/>
                  </a:moveTo>
                  <a:lnTo>
                    <a:pt x="0" y="0"/>
                  </a:lnTo>
                  <a:lnTo>
                    <a:pt x="0" y="93725"/>
                  </a:lnTo>
                  <a:lnTo>
                    <a:pt x="732790" y="93725"/>
                  </a:lnTo>
                  <a:lnTo>
                    <a:pt x="759714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1" descr="UW Pediatrics logo">
            <a:extLst>
              <a:ext uri="{FF2B5EF4-FFF2-40B4-BE49-F238E27FC236}">
                <a16:creationId xmlns:a16="http://schemas.microsoft.com/office/drawing/2014/main" id="{2BAFBE71-E897-9D8C-5F0B-B5C460AB8DE1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4303502" y="9702545"/>
            <a:ext cx="3864863" cy="37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7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B5DEB5-5B1C-CF93-520D-84C0B2C87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5F9CA-6887-ABFC-2A58-4DA3CC413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791745E7-22D6-48E0-7938-376E8C4AC24B}"/>
              </a:ext>
            </a:extLst>
          </p:cNvPr>
          <p:cNvPicPr/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3144500" y="9227819"/>
            <a:ext cx="4754880" cy="465582"/>
          </a:xfrm>
          <a:prstGeom prst="rect">
            <a:avLst/>
          </a:prstGeom>
        </p:spPr>
      </p:pic>
      <p:pic>
        <p:nvPicPr>
          <p:cNvPr id="8" name="object 3">
            <a:extLst>
              <a:ext uri="{FF2B5EF4-FFF2-40B4-BE49-F238E27FC236}">
                <a16:creationId xmlns:a16="http://schemas.microsoft.com/office/drawing/2014/main" id="{FC1A1304-CCC6-F6FD-0F7C-F7A12BFFD283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21969" y="9366504"/>
            <a:ext cx="12336760" cy="27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9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3" r:id="rId3"/>
    <p:sldLayoutId id="214748367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F231AE-ECF7-C8BA-2492-D067DBBC6F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229100"/>
            <a:ext cx="9906000" cy="812800"/>
          </a:xfrm>
        </p:spPr>
        <p:txBody>
          <a:bodyPr/>
          <a:lstStyle/>
          <a:p>
            <a:r>
              <a:rPr lang="en-US" b="0" dirty="0">
                <a:solidFill>
                  <a:srgbClr val="FFFFFF"/>
                </a:solidFill>
                <a:latin typeface="Calibri Light"/>
                <a:cs typeface="Calibri Light"/>
              </a:rPr>
              <a:t>BRAND</a:t>
            </a:r>
            <a:r>
              <a:rPr lang="en-US" b="0" spc="-2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en-US" b="0" spc="-10" dirty="0">
                <a:solidFill>
                  <a:srgbClr val="FFFFFF"/>
                </a:solidFill>
                <a:latin typeface="Calibri Light"/>
                <a:cs typeface="Calibri Light"/>
              </a:rPr>
              <a:t>POWERPOINT</a:t>
            </a:r>
            <a:r>
              <a:rPr lang="en-US" b="0" spc="-204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en-US" b="0" spc="-10" dirty="0">
                <a:solidFill>
                  <a:srgbClr val="FFFFFF"/>
                </a:solidFill>
                <a:latin typeface="Calibri Light"/>
                <a:cs typeface="Calibri Light"/>
              </a:rPr>
              <a:t>TEMPLATE</a:t>
            </a:r>
            <a:endParaRPr lang="en-US" dirty="0"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D2CAE240-4332-C23F-70C8-01B174987240}"/>
              </a:ext>
            </a:extLst>
          </p:cNvPr>
          <p:cNvSpPr txBox="1"/>
          <p:nvPr/>
        </p:nvSpPr>
        <p:spPr>
          <a:xfrm>
            <a:off x="913891" y="5602934"/>
            <a:ext cx="997585" cy="1194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800"/>
              </a:lnSpc>
              <a:spcBef>
                <a:spcPts val="100"/>
              </a:spcBef>
            </a:pPr>
            <a:r>
              <a:rPr sz="3200" b="0" spc="-25" dirty="0">
                <a:solidFill>
                  <a:srgbClr val="FFFFFF"/>
                </a:solidFill>
                <a:latin typeface="Calibri Light"/>
                <a:cs typeface="Calibri Light"/>
              </a:rPr>
              <a:t>Name </a:t>
            </a:r>
            <a:r>
              <a:rPr sz="3200" b="0" spc="-10" dirty="0">
                <a:solidFill>
                  <a:srgbClr val="FFFFFF"/>
                </a:solidFill>
                <a:latin typeface="Calibri Light"/>
                <a:cs typeface="Calibri Light"/>
              </a:rPr>
              <a:t>Title</a:t>
            </a:r>
            <a:endParaRPr sz="32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741417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3941D-C537-ABAE-0B22-914D9D0BD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12" y="1052947"/>
            <a:ext cx="15773400" cy="782637"/>
          </a:xfrm>
        </p:spPr>
        <p:txBody>
          <a:bodyPr/>
          <a:lstStyle/>
          <a:p>
            <a:r>
              <a:rPr lang="en-US" dirty="0"/>
              <a:t>Multiple Templates</a:t>
            </a: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4954B77D-0898-6426-E2C8-E647E61AF5CF}"/>
              </a:ext>
            </a:extLst>
          </p:cNvPr>
          <p:cNvSpPr txBox="1"/>
          <p:nvPr/>
        </p:nvSpPr>
        <p:spPr>
          <a:xfrm>
            <a:off x="1076519" y="2560584"/>
            <a:ext cx="6238681" cy="172964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3355"/>
              </a:lnSpc>
              <a:spcBef>
                <a:spcPct val="0"/>
              </a:spcBef>
            </a:pPr>
            <a:r>
              <a:rPr lang="en-US" sz="2795" dirty="0">
                <a:solidFill>
                  <a:srgbClr val="3200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Describe your graph or chart here. You may change your graph by going to the Chart Design tab. Feel free to delete or replace if necessary.</a:t>
            </a:r>
          </a:p>
        </p:txBody>
      </p:sp>
      <p:graphicFrame>
        <p:nvGraphicFramePr>
          <p:cNvPr id="4" name="Table 6" descr="Provide a written description of this figure, including the title and axis labels, and mention trends not already described in the text. For simple charts, state the actual data points.">
            <a:extLst>
              <a:ext uri="{FF2B5EF4-FFF2-40B4-BE49-F238E27FC236}">
                <a16:creationId xmlns:a16="http://schemas.microsoft.com/office/drawing/2014/main" id="{D02656E6-EB17-94FE-C246-C292946AA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062386"/>
              </p:ext>
            </p:extLst>
          </p:nvPr>
        </p:nvGraphicFramePr>
        <p:xfrm>
          <a:off x="1083446" y="4957589"/>
          <a:ext cx="5693849" cy="3386136"/>
        </p:xfrm>
        <a:graphic>
          <a:graphicData uri="http://schemas.openxmlformats.org/drawingml/2006/table">
            <a:tbl>
              <a:tblPr firstRow="1"/>
              <a:tblGrid>
                <a:gridCol w="1891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2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8712">
                <a:tc>
                  <a:txBody>
                    <a:bodyPr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endParaRPr lang="en-US" sz="11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75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75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/>
                      </a:pPr>
                      <a:r>
                        <a:rPr lang="en-US" sz="24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Table Header</a:t>
                      </a: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75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75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996975"/>
                  </a:ext>
                </a:extLst>
              </a:tr>
              <a:tr h="1128712">
                <a:tc>
                  <a:txBody>
                    <a:bodyPr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r>
                        <a:rPr lang="en-US" sz="3999" b="1" dirty="0">
                          <a:solidFill>
                            <a:srgbClr val="32006E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Encode Sans Normal Heavy"/>
                        </a:rPr>
                        <a:t>25%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75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75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Open Sans"/>
                        </a:rPr>
                        <a:t>This is a table, add or delete rows and columns if needed.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75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75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712">
                <a:tc>
                  <a:txBody>
                    <a:bodyPr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r>
                        <a:rPr lang="en-US" sz="3999" b="1" dirty="0">
                          <a:solidFill>
                            <a:srgbClr val="32006E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Encode Sans Normal Heavy"/>
                        </a:rPr>
                        <a:t>72%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75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75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Open Sans"/>
                        </a:rPr>
                        <a:t>This is a table, add or delete rows and columns if needed.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75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75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Chart 4" descr="Provide a written description of this figure, including the title and axis labels, and mention trends not already described in the text. For simple charts, state the actual data points.">
            <a:extLst>
              <a:ext uri="{FF2B5EF4-FFF2-40B4-BE49-F238E27FC236}">
                <a16:creationId xmlns:a16="http://schemas.microsoft.com/office/drawing/2014/main" id="{D942BE11-EB53-53C6-0EED-DD83AF0283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682903"/>
              </p:ext>
            </p:extLst>
          </p:nvPr>
        </p:nvGraphicFramePr>
        <p:xfrm>
          <a:off x="9525000" y="621554"/>
          <a:ext cx="8006288" cy="5289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 descr="Provide a written description of this figure, including the title and axis labels, and mention trends not already described in the text. For simple charts, state the actual data points.">
            <a:extLst>
              <a:ext uri="{FF2B5EF4-FFF2-40B4-BE49-F238E27FC236}">
                <a16:creationId xmlns:a16="http://schemas.microsoft.com/office/drawing/2014/main" id="{5C929046-D2A6-43F1-6E3D-CCC6E10DEA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4111667"/>
              </p:ext>
            </p:extLst>
          </p:nvPr>
        </p:nvGraphicFramePr>
        <p:xfrm>
          <a:off x="7187591" y="5718452"/>
          <a:ext cx="4546291" cy="3588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12">
            <a:extLst>
              <a:ext uri="{FF2B5EF4-FFF2-40B4-BE49-F238E27FC236}">
                <a16:creationId xmlns:a16="http://schemas.microsoft.com/office/drawing/2014/main" id="{30CF1AAC-C316-2FE5-6860-E3C6576A3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39600" y="6650657"/>
            <a:ext cx="3804855" cy="1555057"/>
            <a:chOff x="0" y="-47625"/>
            <a:chExt cx="5073140" cy="2073408"/>
          </a:xfrm>
        </p:grpSpPr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40DE9C74-694A-3BDC-A1BE-85ED21BE80C1}"/>
                </a:ext>
              </a:extLst>
            </p:cNvPr>
            <p:cNvSpPr txBox="1"/>
            <p:nvPr/>
          </p:nvSpPr>
          <p:spPr>
            <a:xfrm>
              <a:off x="0" y="674986"/>
              <a:ext cx="5073140" cy="1350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00"/>
                </a:lnSpc>
              </a:pPr>
              <a:r>
                <a:rPr lang="en-US" sz="18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Open Sans"/>
                </a:rPr>
                <a:t>Describe your graph or chart here. You may change your graph by going to the Chart Design tab.</a:t>
              </a: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A5AC6610-3300-C516-D369-7F11AB930038}"/>
                </a:ext>
              </a:extLst>
            </p:cNvPr>
            <p:cNvSpPr txBox="1"/>
            <p:nvPr/>
          </p:nvSpPr>
          <p:spPr>
            <a:xfrm>
              <a:off x="0" y="-47625"/>
              <a:ext cx="5073140" cy="427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00"/>
                </a:lnSpc>
              </a:pPr>
              <a:r>
                <a:rPr lang="en-US" sz="1800" b="1" dirty="0">
                  <a:solidFill>
                    <a:srgbClr val="32006E"/>
                  </a:solidFill>
                  <a:latin typeface="Encode Sans" pitchFamily="2" charset="0"/>
                  <a:ea typeface="Open Sans Bold"/>
                  <a:cs typeface="Open Sans Bold"/>
                  <a:sym typeface="Open Sans Bold"/>
                </a:rPr>
                <a:t>Chart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405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ED8ED-CF58-A5A7-F770-835501EE4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Chart Template</a:t>
            </a:r>
          </a:p>
        </p:txBody>
      </p:sp>
      <p:graphicFrame>
        <p:nvGraphicFramePr>
          <p:cNvPr id="3" name="Chart 2" descr="Provide a written description of this figure, including the title and axis labels, and mention trends not already described in the text. For simple charts, state the actual data points.">
            <a:extLst>
              <a:ext uri="{FF2B5EF4-FFF2-40B4-BE49-F238E27FC236}">
                <a16:creationId xmlns:a16="http://schemas.microsoft.com/office/drawing/2014/main" id="{4BCF9584-4707-AE7A-4243-CEF40A527A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7996384"/>
              </p:ext>
            </p:extLst>
          </p:nvPr>
        </p:nvGraphicFramePr>
        <p:xfrm>
          <a:off x="4027006" y="2168089"/>
          <a:ext cx="10233987" cy="6688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3340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5AD9-1FB3-F8DF-53A2-DC439C13B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 Graph Template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57BA19A9-90F8-4D3B-5F8A-94FCFFDDF42B}"/>
              </a:ext>
            </a:extLst>
          </p:cNvPr>
          <p:cNvSpPr txBox="1"/>
          <p:nvPr/>
        </p:nvSpPr>
        <p:spPr>
          <a:xfrm>
            <a:off x="8392266" y="4722512"/>
            <a:ext cx="1503468" cy="8419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kern="1200" dirty="0">
                <a:solidFill>
                  <a:srgbClr val="3200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67</a:t>
            </a:r>
            <a:r>
              <a:rPr lang="en-US" sz="6000" kern="1200" dirty="0">
                <a:solidFill>
                  <a:srgbClr val="3200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</a:p>
        </p:txBody>
      </p:sp>
      <p:graphicFrame>
        <p:nvGraphicFramePr>
          <p:cNvPr id="4" name="Chart 3" descr="Provide a written description of this figure, including the title and axis labels, and mention trends not already described in the text. For simple charts, state the actual data points.">
            <a:extLst>
              <a:ext uri="{FF2B5EF4-FFF2-40B4-BE49-F238E27FC236}">
                <a16:creationId xmlns:a16="http://schemas.microsoft.com/office/drawing/2014/main" id="{929EDDC5-DCD5-594A-563F-A21928E636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6108"/>
              </p:ext>
            </p:extLst>
          </p:nvPr>
        </p:nvGraphicFramePr>
        <p:xfrm>
          <a:off x="5334000" y="2247900"/>
          <a:ext cx="7239000" cy="604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1796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FBBE7-11B8-9F77-ADAC-2B18CC35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Graph Template</a:t>
            </a:r>
          </a:p>
        </p:txBody>
      </p:sp>
      <p:graphicFrame>
        <p:nvGraphicFramePr>
          <p:cNvPr id="3" name="Chart 2" descr="Provide a written description of this figure, including the title and axis labels, and mention trends not already described in the text. For simple charts, state the actual data points.">
            <a:extLst>
              <a:ext uri="{FF2B5EF4-FFF2-40B4-BE49-F238E27FC236}">
                <a16:creationId xmlns:a16="http://schemas.microsoft.com/office/drawing/2014/main" id="{B2F4C3A1-948E-0B7A-2BE1-BBCED33E49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6708023"/>
              </p:ext>
            </p:extLst>
          </p:nvPr>
        </p:nvGraphicFramePr>
        <p:xfrm>
          <a:off x="4229100" y="2252017"/>
          <a:ext cx="9829800" cy="6804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7486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DCDFD-0A6F-6ABE-332A-C01D5F09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365F0A0-E6C4-78F5-E534-0E222FF42CDD}"/>
              </a:ext>
            </a:extLst>
          </p:cNvPr>
          <p:cNvSpPr txBox="1">
            <a:spLocks/>
          </p:cNvSpPr>
          <p:nvPr/>
        </p:nvSpPr>
        <p:spPr>
          <a:xfrm>
            <a:off x="1180846" y="2432812"/>
            <a:ext cx="15741015" cy="47701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3355"/>
              </a:lnSpc>
              <a:spcBef>
                <a:spcPct val="0"/>
              </a:spcBef>
            </a:pPr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consectetur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r>
              <a:rPr lang="en-US" dirty="0">
                <a:sym typeface="Open Sans"/>
              </a:rPr>
              <a:t>, sed do </a:t>
            </a:r>
            <a:r>
              <a:rPr lang="en-US" dirty="0" err="1">
                <a:sym typeface="Open Sans"/>
              </a:rPr>
              <a:t>eiusmod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tempor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incididunt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ut</a:t>
            </a:r>
            <a:r>
              <a:rPr lang="en-US" dirty="0">
                <a:sym typeface="Open Sans"/>
              </a:rPr>
              <a:t> labore et dolore magna </a:t>
            </a:r>
            <a:r>
              <a:rPr lang="en-US" dirty="0" err="1">
                <a:sym typeface="Open Sans"/>
              </a:rPr>
              <a:t>aliqua</a:t>
            </a:r>
            <a:r>
              <a:rPr lang="en-US" dirty="0">
                <a:sym typeface="Open Sans"/>
              </a:rPr>
              <a:t>. Ut </a:t>
            </a:r>
            <a:r>
              <a:rPr lang="en-US" dirty="0" err="1">
                <a:sym typeface="Open Sans"/>
              </a:rPr>
              <a:t>enim</a:t>
            </a:r>
            <a:r>
              <a:rPr lang="en-US" dirty="0">
                <a:sym typeface="Open Sans"/>
              </a:rPr>
              <a:t> ad minim </a:t>
            </a:r>
            <a:r>
              <a:rPr lang="en-US" dirty="0" err="1">
                <a:sym typeface="Open Sans"/>
              </a:rPr>
              <a:t>veniam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quis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nostrud</a:t>
            </a:r>
            <a:r>
              <a:rPr lang="en-US" dirty="0">
                <a:sym typeface="Open Sans"/>
              </a:rPr>
              <a:t> exercitation </a:t>
            </a:r>
            <a:r>
              <a:rPr lang="en-US" dirty="0" err="1">
                <a:sym typeface="Open Sans"/>
              </a:rPr>
              <a:t>ullamco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laboris</a:t>
            </a:r>
            <a:r>
              <a:rPr lang="en-US" dirty="0">
                <a:sym typeface="Open Sans"/>
              </a:rPr>
              <a:t> nisi </a:t>
            </a:r>
            <a:r>
              <a:rPr lang="en-US" dirty="0" err="1">
                <a:sym typeface="Open Sans"/>
              </a:rPr>
              <a:t>ut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aliquip</a:t>
            </a:r>
            <a:r>
              <a:rPr lang="en-US" dirty="0">
                <a:sym typeface="Open Sans"/>
              </a:rPr>
              <a:t> ex </a:t>
            </a:r>
            <a:r>
              <a:rPr lang="en-US" dirty="0" err="1">
                <a:sym typeface="Open Sans"/>
              </a:rPr>
              <a:t>ea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commodo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consequat</a:t>
            </a:r>
            <a:r>
              <a:rPr lang="en-US" dirty="0">
                <a:sym typeface="Open Sans"/>
              </a:rPr>
              <a:t>. </a:t>
            </a:r>
          </a:p>
          <a:p>
            <a:pPr marL="457200" indent="-457200">
              <a:lnSpc>
                <a:spcPts val="3355"/>
              </a:lnSpc>
              <a:spcBef>
                <a:spcPct val="0"/>
              </a:spcBef>
            </a:pPr>
            <a:endParaRPr lang="en-US" dirty="0">
              <a:sym typeface="Open Sans"/>
            </a:endParaRPr>
          </a:p>
          <a:p>
            <a:pPr marL="457200" indent="-457200">
              <a:lnSpc>
                <a:spcPts val="3355"/>
              </a:lnSpc>
              <a:spcBef>
                <a:spcPct val="0"/>
              </a:spcBef>
            </a:pPr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consectetur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r>
              <a:rPr lang="en-US" dirty="0">
                <a:sym typeface="Open Sans"/>
              </a:rPr>
              <a:t>, sed do </a:t>
            </a:r>
            <a:r>
              <a:rPr lang="en-US" dirty="0" err="1">
                <a:sym typeface="Open Sans"/>
              </a:rPr>
              <a:t>eiusmod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tempor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incididunt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ut</a:t>
            </a:r>
            <a:r>
              <a:rPr lang="en-US" dirty="0">
                <a:sym typeface="Open Sans"/>
              </a:rPr>
              <a:t> labore et dolore magna </a:t>
            </a:r>
            <a:r>
              <a:rPr lang="en-US" dirty="0" err="1">
                <a:sym typeface="Open Sans"/>
              </a:rPr>
              <a:t>aliqua</a:t>
            </a:r>
            <a:r>
              <a:rPr lang="en-US" dirty="0">
                <a:sym typeface="Open Sans"/>
              </a:rPr>
              <a:t>. Ut </a:t>
            </a:r>
            <a:r>
              <a:rPr lang="en-US" dirty="0" err="1">
                <a:sym typeface="Open Sans"/>
              </a:rPr>
              <a:t>enim</a:t>
            </a:r>
            <a:r>
              <a:rPr lang="en-US" dirty="0">
                <a:sym typeface="Open Sans"/>
              </a:rPr>
              <a:t> ad minim </a:t>
            </a:r>
            <a:r>
              <a:rPr lang="en-US" dirty="0" err="1">
                <a:sym typeface="Open Sans"/>
              </a:rPr>
              <a:t>veniam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quis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nostrud</a:t>
            </a:r>
            <a:r>
              <a:rPr lang="en-US" dirty="0">
                <a:sym typeface="Open Sans"/>
              </a:rPr>
              <a:t> exercitation </a:t>
            </a:r>
            <a:r>
              <a:rPr lang="en-US" dirty="0" err="1">
                <a:sym typeface="Open Sans"/>
              </a:rPr>
              <a:t>ullamco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laboris</a:t>
            </a:r>
            <a:r>
              <a:rPr lang="en-US" dirty="0">
                <a:sym typeface="Open Sans"/>
              </a:rPr>
              <a:t> nisi </a:t>
            </a:r>
            <a:r>
              <a:rPr lang="en-US" dirty="0" err="1">
                <a:sym typeface="Open Sans"/>
              </a:rPr>
              <a:t>ut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aliquip</a:t>
            </a:r>
            <a:r>
              <a:rPr lang="en-US" dirty="0">
                <a:sym typeface="Open Sans"/>
              </a:rPr>
              <a:t> ex </a:t>
            </a:r>
            <a:r>
              <a:rPr lang="en-US" dirty="0" err="1">
                <a:sym typeface="Open Sans"/>
              </a:rPr>
              <a:t>ea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commodo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consequat</a:t>
            </a:r>
            <a:r>
              <a:rPr lang="en-US" dirty="0">
                <a:sym typeface="Open Sans"/>
              </a:rPr>
              <a:t>. </a:t>
            </a:r>
          </a:p>
          <a:p>
            <a:pPr marL="457200" indent="-457200">
              <a:lnSpc>
                <a:spcPts val="3355"/>
              </a:lnSpc>
              <a:spcBef>
                <a:spcPct val="0"/>
              </a:spcBef>
            </a:pPr>
            <a:endParaRPr lang="en-US" dirty="0">
              <a:sym typeface="Open Sans"/>
            </a:endParaRPr>
          </a:p>
          <a:p>
            <a:pPr marL="457200" indent="-457200">
              <a:lnSpc>
                <a:spcPts val="3355"/>
              </a:lnSpc>
              <a:spcBef>
                <a:spcPct val="0"/>
              </a:spcBef>
            </a:pPr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consectetur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r>
              <a:rPr lang="en-US" dirty="0">
                <a:sym typeface="Open Sans"/>
              </a:rPr>
              <a:t>, sed do </a:t>
            </a:r>
            <a:r>
              <a:rPr lang="en-US" dirty="0" err="1">
                <a:sym typeface="Open Sans"/>
              </a:rPr>
              <a:t>eiusmod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tempor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incididunt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ut</a:t>
            </a:r>
            <a:r>
              <a:rPr lang="en-US" dirty="0">
                <a:sym typeface="Open Sans"/>
              </a:rPr>
              <a:t> labore et dolore magna </a:t>
            </a:r>
            <a:r>
              <a:rPr lang="en-US" dirty="0" err="1">
                <a:sym typeface="Open Sans"/>
              </a:rPr>
              <a:t>aliqua</a:t>
            </a:r>
            <a:r>
              <a:rPr lang="en-US" dirty="0">
                <a:sym typeface="Open Sans"/>
              </a:rPr>
              <a:t>. Ut </a:t>
            </a:r>
            <a:r>
              <a:rPr lang="en-US" dirty="0" err="1">
                <a:sym typeface="Open Sans"/>
              </a:rPr>
              <a:t>enim</a:t>
            </a:r>
            <a:r>
              <a:rPr lang="en-US" dirty="0">
                <a:sym typeface="Open Sans"/>
              </a:rPr>
              <a:t> ad minim </a:t>
            </a:r>
            <a:r>
              <a:rPr lang="en-US" dirty="0" err="1">
                <a:sym typeface="Open Sans"/>
              </a:rPr>
              <a:t>veniam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quis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nostrud</a:t>
            </a:r>
            <a:r>
              <a:rPr lang="en-US" dirty="0">
                <a:sym typeface="Open Sans"/>
              </a:rPr>
              <a:t> exercitation </a:t>
            </a:r>
            <a:r>
              <a:rPr lang="en-US" dirty="0" err="1">
                <a:sym typeface="Open Sans"/>
              </a:rPr>
              <a:t>ullamco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laboris</a:t>
            </a:r>
            <a:r>
              <a:rPr lang="en-US" dirty="0">
                <a:sym typeface="Open Sans"/>
              </a:rPr>
              <a:t> nisi </a:t>
            </a:r>
            <a:r>
              <a:rPr lang="en-US" dirty="0" err="1">
                <a:sym typeface="Open Sans"/>
              </a:rPr>
              <a:t>ut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aliquip</a:t>
            </a:r>
            <a:r>
              <a:rPr lang="en-US" dirty="0">
                <a:sym typeface="Open Sans"/>
              </a:rPr>
              <a:t> ex </a:t>
            </a:r>
            <a:r>
              <a:rPr lang="en-US" dirty="0" err="1">
                <a:sym typeface="Open Sans"/>
              </a:rPr>
              <a:t>ea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commodo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consequat</a:t>
            </a:r>
            <a:r>
              <a:rPr lang="en-US" dirty="0">
                <a:sym typeface="Open Sans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24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2EB60-545D-8A97-6F62-AC1EF7ED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Commitment and Excellence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2F91D18F-F8CB-3DEB-27D5-C80E20671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8849" y="3125140"/>
            <a:ext cx="5427893" cy="3163890"/>
          </a:xfrm>
          <a:prstGeom prst="rect">
            <a:avLst/>
          </a:prstGeom>
          <a:solidFill>
            <a:schemeClr val="bg1"/>
          </a:solidFill>
          <a:ln w="38100">
            <a:solidFill>
              <a:srgbClr val="32006E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88F94E5C-32A0-0466-E1BE-409CFF72CDDA}"/>
              </a:ext>
            </a:extLst>
          </p:cNvPr>
          <p:cNvSpPr/>
          <p:nvPr/>
        </p:nvSpPr>
        <p:spPr>
          <a:xfrm>
            <a:off x="1187368" y="3489380"/>
            <a:ext cx="5185067" cy="36848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904"/>
              </a:lnSpc>
              <a:buNone/>
            </a:pPr>
            <a:r>
              <a:rPr lang="en-US" sz="2487" b="1" kern="0" spc="-15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Exceptional Patient Care</a:t>
            </a:r>
            <a:endParaRPr lang="en-US" sz="40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1B0FCCA6-BF4E-7C28-B23D-350BC0319830}"/>
              </a:ext>
            </a:extLst>
          </p:cNvPr>
          <p:cNvSpPr/>
          <p:nvPr/>
        </p:nvSpPr>
        <p:spPr>
          <a:xfrm>
            <a:off x="1187369" y="3989542"/>
            <a:ext cx="4724684" cy="193100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537"/>
              </a:lnSpc>
              <a:spcBef>
                <a:spcPts val="1019"/>
              </a:spcBef>
              <a:buNone/>
            </a:pPr>
            <a:r>
              <a:rPr lang="en-US" sz="1829" kern="0" spc="-38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University of Washington Pediatrics department is dedicated to providing world-class, comprehensive care for children, ensuring their physical, emotional, and developmental needs are met with the utmost compassion and expertise.</a:t>
            </a:r>
            <a:endParaRPr lang="en-US" sz="40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62686D19-CB53-0DA9-8BBD-33273E0C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50094" y="3140864"/>
            <a:ext cx="5427893" cy="3163890"/>
          </a:xfrm>
          <a:prstGeom prst="rect">
            <a:avLst/>
          </a:prstGeom>
          <a:solidFill>
            <a:schemeClr val="bg1"/>
          </a:solidFill>
          <a:ln w="38100">
            <a:solidFill>
              <a:srgbClr val="32006E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C2351355-E37C-48F0-40C3-72CE68FB23C9}"/>
              </a:ext>
            </a:extLst>
          </p:cNvPr>
          <p:cNvSpPr/>
          <p:nvPr/>
        </p:nvSpPr>
        <p:spPr>
          <a:xfrm>
            <a:off x="6878612" y="3505104"/>
            <a:ext cx="5185067" cy="36848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04"/>
              </a:lnSpc>
            </a:pPr>
            <a:r>
              <a:rPr lang="en-US" sz="2487" b="1" kern="0" spc="-15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Innovative Approach</a:t>
            </a: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E6FF23D-F98B-182E-2943-0A3491D3E0A8}"/>
              </a:ext>
            </a:extLst>
          </p:cNvPr>
          <p:cNvSpPr/>
          <p:nvPr/>
        </p:nvSpPr>
        <p:spPr>
          <a:xfrm>
            <a:off x="6878613" y="4005266"/>
            <a:ext cx="4421314" cy="16091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537"/>
              </a:lnSpc>
              <a:spcBef>
                <a:spcPts val="1019"/>
              </a:spcBef>
              <a:buNone/>
            </a:pPr>
            <a:r>
              <a:rPr lang="en-US" sz="1829" kern="0" spc="-38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continually seek out and implement the latest advancements in pediatric medicine, technology, and research to deliver the most effective and cutting-edge treatments for our patients.</a:t>
            </a:r>
            <a:endParaRPr lang="en-US" sz="40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9EF19780-0E89-7500-7A92-D6EE95EFC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41339" y="3131082"/>
            <a:ext cx="5427893" cy="3163890"/>
          </a:xfrm>
          <a:prstGeom prst="rect">
            <a:avLst/>
          </a:prstGeom>
          <a:solidFill>
            <a:schemeClr val="bg1"/>
          </a:solidFill>
          <a:ln w="38100">
            <a:solidFill>
              <a:srgbClr val="32006E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59547B7A-30A9-66E0-612A-BC5BA467DA6A}"/>
              </a:ext>
            </a:extLst>
          </p:cNvPr>
          <p:cNvSpPr/>
          <p:nvPr/>
        </p:nvSpPr>
        <p:spPr>
          <a:xfrm>
            <a:off x="12569857" y="3495322"/>
            <a:ext cx="5185067" cy="36848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04"/>
              </a:lnSpc>
            </a:pPr>
            <a:r>
              <a:rPr lang="en-US" sz="2487" b="1" kern="0" spc="-15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Collaborative Partnerships</a:t>
            </a: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4A96A461-2A1D-0FC1-4C44-31F98D8D5451}"/>
              </a:ext>
            </a:extLst>
          </p:cNvPr>
          <p:cNvSpPr/>
          <p:nvPr/>
        </p:nvSpPr>
        <p:spPr>
          <a:xfrm>
            <a:off x="12569857" y="3995484"/>
            <a:ext cx="4575425" cy="16091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537"/>
              </a:lnSpc>
              <a:spcBef>
                <a:spcPts val="1019"/>
              </a:spcBef>
              <a:buNone/>
            </a:pPr>
            <a:r>
              <a:rPr lang="en-US" sz="1829" kern="0" spc="-38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fostering strong relationships with leading healthcare organizations, academic institutions, and community partners, we are able to leverage a diverse range of resources and expertise to enhance the care we provide.</a:t>
            </a:r>
            <a:endParaRPr lang="en-US" sz="40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E57DA320-8A25-C49C-67B7-82C2E137C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8849" y="6487631"/>
            <a:ext cx="8284679" cy="2453533"/>
          </a:xfrm>
          <a:prstGeom prst="rect">
            <a:avLst/>
          </a:prstGeom>
          <a:solidFill>
            <a:schemeClr val="bg1"/>
          </a:solidFill>
          <a:ln w="38100">
            <a:solidFill>
              <a:srgbClr val="32006E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F1F19AE8-4C33-BA0B-88FE-1780261C05A3}"/>
              </a:ext>
            </a:extLst>
          </p:cNvPr>
          <p:cNvSpPr/>
          <p:nvPr/>
        </p:nvSpPr>
        <p:spPr>
          <a:xfrm>
            <a:off x="1142717" y="6851872"/>
            <a:ext cx="5044026" cy="36848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904"/>
              </a:lnSpc>
              <a:buNone/>
            </a:pPr>
            <a:r>
              <a:rPr lang="en-US" sz="2487" b="1" kern="0" spc="-15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Commitment to Education</a:t>
            </a:r>
            <a:endParaRPr lang="en-US" sz="40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D2FAF748-D51E-455E-473B-19B45720443D}"/>
              </a:ext>
            </a:extLst>
          </p:cNvPr>
          <p:cNvSpPr/>
          <p:nvPr/>
        </p:nvSpPr>
        <p:spPr>
          <a:xfrm>
            <a:off x="1142716" y="7352032"/>
            <a:ext cx="7536525" cy="9655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537"/>
              </a:lnSpc>
              <a:spcBef>
                <a:spcPts val="1019"/>
              </a:spcBef>
              <a:buNone/>
            </a:pPr>
            <a:r>
              <a:rPr lang="en-US" sz="1829" kern="0" spc="-38">
                <a:ea typeface="Inter" pitchFamily="34" charset="-122"/>
                <a:cs typeface="Inter" pitchFamily="34" charset="-120"/>
              </a:rPr>
              <a:t>Nurturing the next generation of pediatric professionals is a top priority. We are dedicated to training the brightest minds and empowering them to push the boundaries of pediatric care.</a:t>
            </a:r>
            <a:endParaRPr lang="en-US" sz="4050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03E627B6-026A-A99F-79DA-4706D22C2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84553" y="6487631"/>
            <a:ext cx="8284679" cy="2453533"/>
          </a:xfrm>
          <a:prstGeom prst="rect">
            <a:avLst/>
          </a:prstGeom>
          <a:solidFill>
            <a:schemeClr val="bg1"/>
          </a:solidFill>
          <a:ln w="38100">
            <a:solidFill>
              <a:srgbClr val="32006E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E8BB99F8-9503-68AA-AC77-5C9A98E3F89C}"/>
              </a:ext>
            </a:extLst>
          </p:cNvPr>
          <p:cNvSpPr/>
          <p:nvPr/>
        </p:nvSpPr>
        <p:spPr>
          <a:xfrm>
            <a:off x="9713073" y="6851872"/>
            <a:ext cx="3850528" cy="36848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904"/>
              </a:lnSpc>
              <a:buNone/>
            </a:pPr>
            <a:r>
              <a:rPr lang="en-US" sz="2487" b="1" kern="0" spc="-15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Driving Positive Change</a:t>
            </a:r>
            <a:endParaRPr lang="en-US" sz="40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2C5F7845-C400-7F25-BF6D-7A058C53FDA8}"/>
              </a:ext>
            </a:extLst>
          </p:cNvPr>
          <p:cNvSpPr/>
          <p:nvPr/>
        </p:nvSpPr>
        <p:spPr>
          <a:xfrm>
            <a:off x="9713073" y="7352032"/>
            <a:ext cx="6822328" cy="9655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537"/>
              </a:lnSpc>
              <a:spcBef>
                <a:spcPts val="1019"/>
              </a:spcBef>
              <a:buNone/>
            </a:pPr>
            <a:r>
              <a:rPr lang="en-US" sz="1829" kern="0" spc="-38">
                <a:ea typeface="Inter" pitchFamily="34" charset="-122"/>
                <a:cs typeface="Inter" pitchFamily="34" charset="-120"/>
              </a:rPr>
              <a:t>Our core values of integrity, innovation, and excellence guide us in our mission to improve the health and well-being of children, both in our local community and around the world.</a:t>
            </a:r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4045891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40EDB-1292-9FC3-BC6B-9F16AFEC1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C0416C6D-0DEF-A1AA-0415-02B7FD8C1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4197" y="2994237"/>
            <a:ext cx="5427893" cy="2484066"/>
          </a:xfrm>
          <a:prstGeom prst="rect">
            <a:avLst/>
          </a:prstGeom>
          <a:ln w="9525">
            <a:solidFill>
              <a:srgbClr val="32006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CF844FD1-561C-1E69-71B9-58DBB2241DE9}"/>
              </a:ext>
            </a:extLst>
          </p:cNvPr>
          <p:cNvSpPr/>
          <p:nvPr/>
        </p:nvSpPr>
        <p:spPr>
          <a:xfrm>
            <a:off x="1142716" y="3358477"/>
            <a:ext cx="5185067" cy="36848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04"/>
              </a:lnSpc>
            </a:pPr>
            <a:r>
              <a:rPr lang="en-US" sz="2487" b="1" kern="0" spc="-15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 Ipsum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10FF7EE9-D7A7-0009-217F-0629DFF9CB85}"/>
              </a:ext>
            </a:extLst>
          </p:cNvPr>
          <p:cNvSpPr/>
          <p:nvPr/>
        </p:nvSpPr>
        <p:spPr>
          <a:xfrm>
            <a:off x="1142716" y="3858639"/>
            <a:ext cx="4648485" cy="128733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37"/>
              </a:lnSpc>
              <a:spcBef>
                <a:spcPts val="1019"/>
              </a:spcBef>
            </a:pP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Lorem ipsum dolor sit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amet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,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consectetur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adipiscing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elit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, sed do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eiusmod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tempor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incididunt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ut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labore et dolore magna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aliqua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. 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52432E9F-BA27-13ED-C869-B076DDF25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7768" y="2994237"/>
            <a:ext cx="5427893" cy="2437419"/>
          </a:xfrm>
          <a:prstGeom prst="rect">
            <a:avLst/>
          </a:prstGeom>
          <a:solidFill>
            <a:schemeClr val="bg1"/>
          </a:solidFill>
          <a:ln>
            <a:solidFill>
              <a:srgbClr val="BAB0C9"/>
            </a:solidFill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B41775BB-07E5-FFE4-0859-D7F19F7D059E}"/>
              </a:ext>
            </a:extLst>
          </p:cNvPr>
          <p:cNvSpPr/>
          <p:nvPr/>
        </p:nvSpPr>
        <p:spPr>
          <a:xfrm>
            <a:off x="6856286" y="3358477"/>
            <a:ext cx="5185067" cy="36848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904"/>
              </a:lnSpc>
              <a:buNone/>
            </a:pPr>
            <a:r>
              <a:rPr lang="en-US" sz="2487" b="1" kern="0" spc="-15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 Ipsum</a:t>
            </a:r>
            <a:endParaRPr lang="en-US" sz="40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348476A-26CF-630F-C25C-B8DD4EEF37D3}"/>
              </a:ext>
            </a:extLst>
          </p:cNvPr>
          <p:cNvSpPr/>
          <p:nvPr/>
        </p:nvSpPr>
        <p:spPr>
          <a:xfrm>
            <a:off x="6856287" y="3858639"/>
            <a:ext cx="4649914" cy="128733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37"/>
              </a:lnSpc>
              <a:spcBef>
                <a:spcPts val="1019"/>
              </a:spcBef>
            </a:pP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Lorem ipsum dolor sit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amet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,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consectetur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adipiscing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elit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, sed do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eiusmod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tempor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incididunt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ut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labore et dolore magna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aliqua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. 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344E8F5A-0E4A-8058-DE2D-79FAF4ACB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41340" y="2994237"/>
            <a:ext cx="5427893" cy="2437419"/>
          </a:xfrm>
          <a:prstGeom prst="rect">
            <a:avLst/>
          </a:prstGeom>
          <a:solidFill>
            <a:schemeClr val="bg1"/>
          </a:solidFill>
          <a:ln>
            <a:solidFill>
              <a:srgbClr val="5D348B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8DC9C30F-CF99-E27D-0CE7-7D87D510C442}"/>
              </a:ext>
            </a:extLst>
          </p:cNvPr>
          <p:cNvSpPr/>
          <p:nvPr/>
        </p:nvSpPr>
        <p:spPr>
          <a:xfrm>
            <a:off x="12569858" y="3358477"/>
            <a:ext cx="5185067" cy="4461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904"/>
              </a:lnSpc>
              <a:buNone/>
            </a:pPr>
            <a:r>
              <a:rPr lang="en-US" sz="2487" b="1" kern="0" spc="-15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 Ipsum </a:t>
            </a:r>
            <a:endParaRPr lang="en-US" sz="40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79981BE6-ACBA-C048-A6C6-4B9B418F7E6F}"/>
              </a:ext>
            </a:extLst>
          </p:cNvPr>
          <p:cNvSpPr/>
          <p:nvPr/>
        </p:nvSpPr>
        <p:spPr>
          <a:xfrm>
            <a:off x="12569858" y="3857779"/>
            <a:ext cx="4803742" cy="9655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37"/>
              </a:lnSpc>
              <a:spcBef>
                <a:spcPts val="1019"/>
              </a:spcBef>
            </a:pP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Lorem ipsum dolor sit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amet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,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consectetur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adipiscing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elit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, sed do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eiusmod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tempor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incididunt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ut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labore et dolore magna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aliqua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. </a:t>
            </a: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04383D9E-FA31-4710-C256-2B424E282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4197" y="5834985"/>
            <a:ext cx="5427893" cy="3163890"/>
          </a:xfrm>
          <a:prstGeom prst="rect">
            <a:avLst/>
          </a:prstGeom>
          <a:solidFill>
            <a:schemeClr val="bg1"/>
          </a:solidFill>
          <a:ln>
            <a:solidFill>
              <a:srgbClr val="FFC7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E8752823-3CCC-3F46-39C0-7AFFB38C81DD}"/>
              </a:ext>
            </a:extLst>
          </p:cNvPr>
          <p:cNvSpPr/>
          <p:nvPr/>
        </p:nvSpPr>
        <p:spPr>
          <a:xfrm>
            <a:off x="1142717" y="6199226"/>
            <a:ext cx="4648484" cy="4041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904"/>
              </a:lnSpc>
              <a:buNone/>
            </a:pPr>
            <a:r>
              <a:rPr lang="en-US" sz="2487" b="1" kern="0" spc="-15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 Ipsum</a:t>
            </a:r>
            <a:endParaRPr lang="en-US" sz="40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4C1E3A9C-26D7-B070-D794-9AA4EBFAFC4D}"/>
              </a:ext>
            </a:extLst>
          </p:cNvPr>
          <p:cNvSpPr/>
          <p:nvPr/>
        </p:nvSpPr>
        <p:spPr>
          <a:xfrm>
            <a:off x="1142717" y="7067867"/>
            <a:ext cx="4800884" cy="9655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37"/>
              </a:lnSpc>
              <a:spcBef>
                <a:spcPts val="1019"/>
              </a:spcBef>
            </a:pP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Lorem ipsum dolor sit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amet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,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consectetur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adipiscing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elit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, sed do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eiusmod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tempor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incididunt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ut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labore et dolore magna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aliqua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. </a:t>
            </a: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59368798-F8A7-68AF-F74E-6A2412674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7768" y="5834985"/>
            <a:ext cx="5427893" cy="3163890"/>
          </a:xfrm>
          <a:prstGeom prst="rect">
            <a:avLst/>
          </a:prstGeom>
          <a:solidFill>
            <a:schemeClr val="bg1"/>
          </a:solidFill>
          <a:ln>
            <a:solidFill>
              <a:srgbClr val="C3C5C8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7C53F42B-85AF-95DD-DEF5-D0B58445CBC1}"/>
              </a:ext>
            </a:extLst>
          </p:cNvPr>
          <p:cNvSpPr/>
          <p:nvPr/>
        </p:nvSpPr>
        <p:spPr>
          <a:xfrm>
            <a:off x="6856286" y="6199226"/>
            <a:ext cx="5185067" cy="36848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904"/>
              </a:lnSpc>
              <a:buNone/>
            </a:pPr>
            <a:r>
              <a:rPr lang="en-US" sz="2487" b="1" kern="0" spc="-15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 Ipsum</a:t>
            </a:r>
            <a:endParaRPr lang="en-US" sz="40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83349C37-5BDF-F1C3-6980-037B6FA164BC}"/>
              </a:ext>
            </a:extLst>
          </p:cNvPr>
          <p:cNvSpPr/>
          <p:nvPr/>
        </p:nvSpPr>
        <p:spPr>
          <a:xfrm>
            <a:off x="6760527" y="7067867"/>
            <a:ext cx="4649915" cy="128733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37"/>
              </a:lnSpc>
              <a:spcBef>
                <a:spcPts val="1019"/>
              </a:spcBef>
            </a:pP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Lorem ipsum dolor sit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amet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,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consectetur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adipiscing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elit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, sed do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eiusmod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tempor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incididunt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ut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labore et dolore magna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aliqua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. </a:t>
            </a:r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3E8126C8-A7CA-FFE3-3A01-927C558D0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41340" y="5834985"/>
            <a:ext cx="5427893" cy="3163890"/>
          </a:xfrm>
          <a:prstGeom prst="rect">
            <a:avLst/>
          </a:prstGeom>
          <a:solidFill>
            <a:schemeClr val="bg1"/>
          </a:solidFill>
          <a:ln>
            <a:solidFill>
              <a:srgbClr val="00899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E5DAACFF-5E1C-09F1-8AAF-B5D5AE6A72C4}"/>
              </a:ext>
            </a:extLst>
          </p:cNvPr>
          <p:cNvSpPr/>
          <p:nvPr/>
        </p:nvSpPr>
        <p:spPr>
          <a:xfrm>
            <a:off x="12573000" y="6199226"/>
            <a:ext cx="5185067" cy="4041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904"/>
              </a:lnSpc>
              <a:buNone/>
            </a:pPr>
            <a:r>
              <a:rPr lang="en-US" sz="2487" b="1" kern="0" spc="-15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 Ipsum</a:t>
            </a:r>
            <a:endParaRPr lang="en-US" sz="40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B37F63B5-9232-2512-DF33-69B4F24901BC}"/>
              </a:ext>
            </a:extLst>
          </p:cNvPr>
          <p:cNvSpPr/>
          <p:nvPr/>
        </p:nvSpPr>
        <p:spPr>
          <a:xfrm>
            <a:off x="12569859" y="7067867"/>
            <a:ext cx="4727542" cy="128733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37"/>
              </a:lnSpc>
              <a:spcBef>
                <a:spcPts val="1019"/>
              </a:spcBef>
            </a:pP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Lorem ipsum dolor sit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amet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,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consectetur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adipiscing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elit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, sed do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eiusmod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tempor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incididunt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ut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labore et dolore magna </a:t>
            </a:r>
            <a:r>
              <a:rPr lang="en-US" sz="1829" kern="0" spc="-38" err="1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aliqua</a:t>
            </a:r>
            <a:r>
              <a:rPr lang="en-US" sz="1829" kern="0" spc="-38">
                <a:solidFill>
                  <a:srgbClr val="000000">
                    <a:alpha val="56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54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8BE65-79EC-730E-1BE0-9CC266F1C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pic>
        <p:nvPicPr>
          <p:cNvPr id="3" name="Picture 2" descr="A group of people sitting at tables">
            <a:extLst>
              <a:ext uri="{FF2B5EF4-FFF2-40B4-BE49-F238E27FC236}">
                <a16:creationId xmlns:a16="http://schemas.microsoft.com/office/drawing/2014/main" id="{004A1C8D-2511-EC0E-2BCA-5409A589B4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" t="37858" r="-477" b="7499"/>
          <a:stretch/>
        </p:blipFill>
        <p:spPr>
          <a:xfrm>
            <a:off x="1516272" y="3058569"/>
            <a:ext cx="15255455" cy="553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63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56DF-9071-488A-2FBF-5D640D95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FFB08F83-707E-792E-5422-A47F6B72AD4C}"/>
              </a:ext>
            </a:extLst>
          </p:cNvPr>
          <p:cNvSpPr/>
          <p:nvPr/>
        </p:nvSpPr>
        <p:spPr>
          <a:xfrm>
            <a:off x="1428393" y="2328726"/>
            <a:ext cx="8170407" cy="672683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4350" indent="-364350" algn="l">
              <a:lnSpc>
                <a:spcPts val="4494"/>
              </a:lnSpc>
              <a:buSzPct val="100000"/>
              <a:buChar char="•"/>
            </a:pPr>
            <a:r>
              <a:rPr lang="en-US" sz="3848" kern="0" spc="-23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Heading</a:t>
            </a:r>
          </a:p>
          <a:p>
            <a:pPr lvl="1">
              <a:lnSpc>
                <a:spcPts val="3410"/>
              </a:lnSpc>
              <a:spcBef>
                <a:spcPts val="458"/>
              </a:spcBef>
              <a:buNone/>
            </a:pPr>
            <a:r>
              <a:rPr lang="en-US" sz="2459" kern="0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Subheading  </a:t>
            </a:r>
          </a:p>
          <a:p>
            <a:pPr marL="364350" indent="-364350" algn="l">
              <a:lnSpc>
                <a:spcPts val="4494"/>
              </a:lnSpc>
              <a:spcBef>
                <a:spcPts val="3641"/>
              </a:spcBef>
              <a:buSzPct val="100000"/>
              <a:buChar char="•"/>
            </a:pPr>
            <a:r>
              <a:rPr lang="en-US" sz="3848" kern="0" spc="-23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Heading	</a:t>
            </a:r>
          </a:p>
          <a:p>
            <a:pPr lvl="1">
              <a:lnSpc>
                <a:spcPts val="3410"/>
              </a:lnSpc>
              <a:spcBef>
                <a:spcPts val="458"/>
              </a:spcBef>
            </a:pPr>
            <a:r>
              <a:rPr lang="en-US" sz="2459" kern="0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Subheading </a:t>
            </a:r>
          </a:p>
          <a:p>
            <a:pPr marL="364350" indent="-364350" algn="l">
              <a:lnSpc>
                <a:spcPts val="4494"/>
              </a:lnSpc>
              <a:spcBef>
                <a:spcPts val="3641"/>
              </a:spcBef>
              <a:buSzPct val="100000"/>
              <a:buChar char="•"/>
            </a:pPr>
            <a:r>
              <a:rPr lang="en-US" sz="3848" kern="0" spc="-23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Heading</a:t>
            </a:r>
          </a:p>
          <a:p>
            <a:pPr lvl="1">
              <a:lnSpc>
                <a:spcPts val="3410"/>
              </a:lnSpc>
              <a:spcBef>
                <a:spcPts val="458"/>
              </a:spcBef>
              <a:buSzPct val="100000"/>
            </a:pPr>
            <a:r>
              <a:rPr lang="en-US" sz="2459" kern="0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Subheading </a:t>
            </a:r>
          </a:p>
          <a:p>
            <a:pPr marL="364350" indent="-364350" algn="l">
              <a:lnSpc>
                <a:spcPts val="4494"/>
              </a:lnSpc>
              <a:spcBef>
                <a:spcPts val="3641"/>
              </a:spcBef>
              <a:buSzPct val="100000"/>
              <a:buChar char="•"/>
            </a:pPr>
            <a:r>
              <a:rPr lang="en-US" sz="3848" kern="0" spc="-23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Heading </a:t>
            </a:r>
          </a:p>
          <a:p>
            <a:pPr lvl="1">
              <a:lnSpc>
                <a:spcPts val="3410"/>
              </a:lnSpc>
              <a:spcBef>
                <a:spcPts val="458"/>
              </a:spcBef>
              <a:buSzPct val="100000"/>
              <a:buNone/>
            </a:pPr>
            <a:r>
              <a:rPr lang="en-US" sz="2459" kern="0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Subheading 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3E9BBE74-4B4B-6D59-3860-752E4313F9D3}"/>
              </a:ext>
            </a:extLst>
          </p:cNvPr>
          <p:cNvSpPr/>
          <p:nvPr/>
        </p:nvSpPr>
        <p:spPr>
          <a:xfrm>
            <a:off x="9427392" y="2328726"/>
            <a:ext cx="8170407" cy="672683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4350" indent="-364350" algn="l">
              <a:lnSpc>
                <a:spcPts val="4494"/>
              </a:lnSpc>
              <a:buSzPct val="100000"/>
              <a:buChar char="•"/>
            </a:pPr>
            <a:r>
              <a:rPr lang="en-US" sz="3848" kern="0" spc="-23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Heading</a:t>
            </a:r>
          </a:p>
          <a:p>
            <a:pPr lvl="1">
              <a:lnSpc>
                <a:spcPts val="3410"/>
              </a:lnSpc>
              <a:spcBef>
                <a:spcPts val="458"/>
              </a:spcBef>
              <a:buSzPct val="100000"/>
            </a:pPr>
            <a:r>
              <a:rPr lang="en-US" sz="2459" kern="0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Subheading  </a:t>
            </a:r>
          </a:p>
          <a:p>
            <a:pPr marL="364350" indent="-364350" algn="l">
              <a:lnSpc>
                <a:spcPts val="4494"/>
              </a:lnSpc>
              <a:spcBef>
                <a:spcPts val="3641"/>
              </a:spcBef>
              <a:buSzPct val="100000"/>
              <a:buChar char="•"/>
            </a:pPr>
            <a:r>
              <a:rPr lang="en-US" sz="3848" kern="0" spc="-23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Heading </a:t>
            </a:r>
          </a:p>
          <a:p>
            <a:pPr lvl="1">
              <a:lnSpc>
                <a:spcPts val="3410"/>
              </a:lnSpc>
              <a:spcBef>
                <a:spcPts val="458"/>
              </a:spcBef>
              <a:buSzPct val="100000"/>
              <a:buNone/>
            </a:pPr>
            <a:r>
              <a:rPr lang="en-US" sz="2459" kern="0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Subheading</a:t>
            </a:r>
          </a:p>
          <a:p>
            <a:pPr marL="364350" indent="-364350">
              <a:lnSpc>
                <a:spcPts val="4494"/>
              </a:lnSpc>
              <a:spcBef>
                <a:spcPts val="3641"/>
              </a:spcBef>
              <a:buSzPct val="100000"/>
              <a:buChar char="•"/>
            </a:pPr>
            <a:r>
              <a:rPr lang="en-US" sz="3848" kern="0" spc="-23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Heading </a:t>
            </a:r>
          </a:p>
          <a:p>
            <a:pPr lvl="1">
              <a:lnSpc>
                <a:spcPts val="3410"/>
              </a:lnSpc>
              <a:spcBef>
                <a:spcPts val="458"/>
              </a:spcBef>
              <a:buSzPct val="100000"/>
              <a:buNone/>
            </a:pPr>
            <a:r>
              <a:rPr lang="en-US" sz="2459" kern="0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Subheading </a:t>
            </a:r>
          </a:p>
          <a:p>
            <a:pPr lvl="1">
              <a:lnSpc>
                <a:spcPts val="3410"/>
              </a:lnSpc>
              <a:spcBef>
                <a:spcPts val="458"/>
              </a:spcBef>
              <a:buSzPct val="100000"/>
              <a:buNone/>
            </a:pPr>
            <a:r>
              <a:rPr lang="en-US" sz="2459" kern="0" spc="-50" dirty="0"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514350"/>
            <a:endParaRPr lang="en-US" sz="2459" kern="0" spc="-5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3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4EC28A8-70AA-ADAB-BF7E-DA2FC3B05E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68825" y="4298950"/>
            <a:ext cx="9150350" cy="1689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99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x Gyre Bonum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1250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F0EEC-907E-322E-FDD7-648301879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2DCF05-9AB2-C0F8-2069-7896ACAC8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 algn="l">
              <a:lnSpc>
                <a:spcPts val="335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Lorem ipsum dolor sit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amet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consectetur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adipiscing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elit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, sed do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eiusmod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tempor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incididunt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ut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labore et dolore magna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aliqua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. Ut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enim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ad minim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veniam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quis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nostrud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exercitation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ullamco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laboris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nisi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ut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aliquip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ex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ea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commodo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consequat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. </a:t>
            </a:r>
          </a:p>
          <a:p>
            <a:pPr marL="457200" indent="-457200" algn="l">
              <a:lnSpc>
                <a:spcPts val="335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"/>
            </a:endParaRPr>
          </a:p>
          <a:p>
            <a:pPr marL="457200" indent="-457200" algn="l">
              <a:lnSpc>
                <a:spcPts val="335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Lorem ipsum dolor sit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amet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consectetur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adipiscing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elit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, sed do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eiusmod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tempor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incididunt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ut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labore et dolore magna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aliqua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. Ut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enim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ad minim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veniam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quis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nostrud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exercitation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ullamco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laboris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nisi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ut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aliquip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ex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ea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commodo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consequat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. </a:t>
            </a:r>
          </a:p>
          <a:p>
            <a:pPr marL="457200" indent="-457200" algn="l">
              <a:lnSpc>
                <a:spcPts val="335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"/>
            </a:endParaRPr>
          </a:p>
          <a:p>
            <a:pPr marL="457200" indent="-457200" algn="l">
              <a:lnSpc>
                <a:spcPts val="335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Lorem ipsum dolor sit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amet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consectetur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adipiscing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elit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, sed do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eiusmod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tempor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incididunt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ut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labore et dolore magna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aliqua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. Ut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enim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ad minim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veniam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quis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nostrud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exercitation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ullamco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laboris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nisi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ut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aliquip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ex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ea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commodo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consequat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5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3B19CD6-9188-6E6C-024B-3B40D2DE117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68584" y="4298269"/>
            <a:ext cx="9150832" cy="16904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defRPr sz="5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Tex Gyre Bonum"/>
                <a:cs typeface="Tex Gyre Bonum"/>
                <a:sym typeface="Tex Gyre Bonum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24792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FAEF8-FF56-3F0B-245C-A0217CF4D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7DE89-2C7F-9D13-2BB2-2D48E592D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501675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Lorem ipsum dolor sit </a:t>
            </a:r>
            <a:r>
              <a:rPr lang="en-US" sz="2800" dirty="0" err="1"/>
              <a:t>amet</a:t>
            </a:r>
            <a:r>
              <a:rPr lang="en-US" sz="2800" dirty="0"/>
              <a:t>, </a:t>
            </a:r>
            <a:r>
              <a:rPr lang="en-US" sz="2800" dirty="0" err="1"/>
              <a:t>consectetur</a:t>
            </a:r>
            <a:r>
              <a:rPr lang="en-US" sz="2800" dirty="0"/>
              <a:t> </a:t>
            </a:r>
            <a:r>
              <a:rPr lang="en-US" sz="2800" dirty="0" err="1"/>
              <a:t>adipiscing</a:t>
            </a:r>
            <a:r>
              <a:rPr lang="en-US" sz="2800" dirty="0"/>
              <a:t> </a:t>
            </a:r>
            <a:r>
              <a:rPr lang="en-US" sz="2800" dirty="0" err="1"/>
              <a:t>elit</a:t>
            </a:r>
            <a:r>
              <a:rPr lang="en-US" sz="2800" dirty="0"/>
              <a:t>, sed do </a:t>
            </a:r>
            <a:r>
              <a:rPr lang="en-US" sz="2800" dirty="0" err="1"/>
              <a:t>eiusmod</a:t>
            </a:r>
            <a:r>
              <a:rPr lang="en-US" sz="2800" dirty="0"/>
              <a:t> </a:t>
            </a:r>
            <a:r>
              <a:rPr lang="en-US" sz="2800" dirty="0" err="1"/>
              <a:t>tempor</a:t>
            </a:r>
            <a:r>
              <a:rPr lang="en-US" sz="2800" dirty="0"/>
              <a:t> </a:t>
            </a:r>
            <a:r>
              <a:rPr lang="en-US" sz="2800" dirty="0" err="1"/>
              <a:t>incididunt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labore et dolore magna </a:t>
            </a:r>
            <a:r>
              <a:rPr lang="en-US" sz="2800" dirty="0" err="1"/>
              <a:t>aliqua</a:t>
            </a:r>
            <a:r>
              <a:rPr lang="en-US" sz="2800" dirty="0"/>
              <a:t>. Ut </a:t>
            </a:r>
            <a:r>
              <a:rPr lang="en-US" sz="2800" dirty="0" err="1"/>
              <a:t>enim</a:t>
            </a:r>
            <a:r>
              <a:rPr lang="en-US" sz="2800" dirty="0"/>
              <a:t> ad minim </a:t>
            </a:r>
            <a:r>
              <a:rPr lang="en-US" sz="2800" dirty="0" err="1"/>
              <a:t>veniam</a:t>
            </a:r>
            <a:r>
              <a:rPr lang="en-US" sz="2800" dirty="0"/>
              <a:t>, </a:t>
            </a:r>
            <a:r>
              <a:rPr lang="en-US" sz="2800" dirty="0" err="1"/>
              <a:t>quis</a:t>
            </a:r>
            <a:r>
              <a:rPr lang="en-US" sz="2800" dirty="0"/>
              <a:t> </a:t>
            </a:r>
            <a:r>
              <a:rPr lang="en-US" sz="2800" dirty="0" err="1"/>
              <a:t>nostrud</a:t>
            </a:r>
            <a:r>
              <a:rPr lang="en-US" sz="2800" dirty="0"/>
              <a:t> exercitation </a:t>
            </a:r>
            <a:r>
              <a:rPr lang="en-US" sz="2800" dirty="0" err="1"/>
              <a:t>ullamco</a:t>
            </a:r>
            <a:r>
              <a:rPr lang="en-US" sz="2800" dirty="0"/>
              <a:t> </a:t>
            </a:r>
            <a:r>
              <a:rPr lang="en-US" sz="2800" dirty="0" err="1"/>
              <a:t>laboris</a:t>
            </a:r>
            <a:r>
              <a:rPr lang="en-US" sz="2800" dirty="0"/>
              <a:t> nisi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aliquip</a:t>
            </a:r>
            <a:r>
              <a:rPr lang="en-US" sz="2800" dirty="0"/>
              <a:t> ex </a:t>
            </a:r>
            <a:r>
              <a:rPr lang="en-US" sz="2800" dirty="0" err="1"/>
              <a:t>ea</a:t>
            </a:r>
            <a:r>
              <a:rPr lang="en-US" sz="2800" dirty="0"/>
              <a:t> </a:t>
            </a:r>
            <a:r>
              <a:rPr lang="en-US" sz="2800" dirty="0" err="1"/>
              <a:t>commodo</a:t>
            </a:r>
            <a:r>
              <a:rPr lang="en-US" sz="2800" dirty="0"/>
              <a:t> </a:t>
            </a:r>
            <a:r>
              <a:rPr lang="en-US" sz="2800" dirty="0" err="1"/>
              <a:t>consequat</a:t>
            </a:r>
            <a:r>
              <a:rPr lang="en-US" sz="28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Lorem ipsum dolor sit </a:t>
            </a:r>
            <a:r>
              <a:rPr lang="en-US" sz="2800" dirty="0" err="1"/>
              <a:t>amet</a:t>
            </a:r>
            <a:r>
              <a:rPr lang="en-US" sz="2800" dirty="0"/>
              <a:t>, </a:t>
            </a:r>
            <a:r>
              <a:rPr lang="en-US" sz="2800" dirty="0" err="1"/>
              <a:t>consectetur</a:t>
            </a:r>
            <a:r>
              <a:rPr lang="en-US" sz="2800" dirty="0"/>
              <a:t> </a:t>
            </a:r>
            <a:r>
              <a:rPr lang="en-US" sz="2800" dirty="0" err="1"/>
              <a:t>adipiscing</a:t>
            </a:r>
            <a:r>
              <a:rPr lang="en-US" sz="2800" dirty="0"/>
              <a:t> </a:t>
            </a:r>
            <a:r>
              <a:rPr lang="en-US" sz="2800" dirty="0" err="1"/>
              <a:t>elit</a:t>
            </a:r>
            <a:r>
              <a:rPr lang="en-US" sz="2800" dirty="0"/>
              <a:t>, sed do </a:t>
            </a:r>
            <a:r>
              <a:rPr lang="en-US" sz="2800" dirty="0" err="1"/>
              <a:t>eiusmod</a:t>
            </a:r>
            <a:r>
              <a:rPr lang="en-US" sz="2800" dirty="0"/>
              <a:t> </a:t>
            </a:r>
            <a:r>
              <a:rPr lang="en-US" sz="2800" dirty="0" err="1"/>
              <a:t>tempor</a:t>
            </a:r>
            <a:r>
              <a:rPr lang="en-US" sz="2800" dirty="0"/>
              <a:t> </a:t>
            </a:r>
            <a:r>
              <a:rPr lang="en-US" sz="2800" dirty="0" err="1"/>
              <a:t>incididunt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labore et dolore magna </a:t>
            </a:r>
            <a:r>
              <a:rPr lang="en-US" sz="2800" dirty="0" err="1"/>
              <a:t>aliqua</a:t>
            </a:r>
            <a:r>
              <a:rPr lang="en-US" sz="2800" dirty="0"/>
              <a:t>. Ut </a:t>
            </a:r>
            <a:r>
              <a:rPr lang="en-US" sz="2800" dirty="0" err="1"/>
              <a:t>enim</a:t>
            </a:r>
            <a:r>
              <a:rPr lang="en-US" sz="2800" dirty="0"/>
              <a:t> ad minim </a:t>
            </a:r>
            <a:r>
              <a:rPr lang="en-US" sz="2800" dirty="0" err="1"/>
              <a:t>veniam</a:t>
            </a:r>
            <a:r>
              <a:rPr lang="en-US" sz="2800" dirty="0"/>
              <a:t>, </a:t>
            </a:r>
            <a:r>
              <a:rPr lang="en-US" sz="2800" dirty="0" err="1"/>
              <a:t>quis</a:t>
            </a:r>
            <a:r>
              <a:rPr lang="en-US" sz="2800" dirty="0"/>
              <a:t> </a:t>
            </a:r>
            <a:r>
              <a:rPr lang="en-US" sz="2800" dirty="0" err="1"/>
              <a:t>nostrud</a:t>
            </a:r>
            <a:r>
              <a:rPr lang="en-US" sz="2800" dirty="0"/>
              <a:t> exercitation </a:t>
            </a:r>
            <a:r>
              <a:rPr lang="en-US" sz="2800" dirty="0" err="1"/>
              <a:t>ullamco</a:t>
            </a:r>
            <a:r>
              <a:rPr lang="en-US" sz="2800" dirty="0"/>
              <a:t> </a:t>
            </a:r>
            <a:r>
              <a:rPr lang="en-US" sz="2800" dirty="0" err="1"/>
              <a:t>laboris</a:t>
            </a:r>
            <a:r>
              <a:rPr lang="en-US" sz="2800" dirty="0"/>
              <a:t> nisi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aliquip</a:t>
            </a:r>
            <a:r>
              <a:rPr lang="en-US" sz="2800" dirty="0"/>
              <a:t> ex </a:t>
            </a:r>
            <a:r>
              <a:rPr lang="en-US" sz="2800" dirty="0" err="1"/>
              <a:t>ea</a:t>
            </a:r>
            <a:r>
              <a:rPr lang="en-US" sz="2800" dirty="0"/>
              <a:t> </a:t>
            </a:r>
            <a:r>
              <a:rPr lang="en-US" sz="2800" dirty="0" err="1"/>
              <a:t>commodo</a:t>
            </a:r>
            <a:r>
              <a:rPr lang="en-US" sz="2800" dirty="0"/>
              <a:t> </a:t>
            </a:r>
            <a:r>
              <a:rPr lang="en-US" sz="2800" dirty="0" err="1"/>
              <a:t>consequat</a:t>
            </a:r>
            <a:r>
              <a:rPr lang="en-US" sz="2800" dirty="0"/>
              <a:t>. </a:t>
            </a:r>
          </a:p>
          <a:p>
            <a:endParaRPr lang="en-US" dirty="0"/>
          </a:p>
        </p:txBody>
      </p:sp>
      <p:sp>
        <p:nvSpPr>
          <p:cNvPr id="5" name="Freeform 11" descr="A newborn with a pacifier, wrapped in a blanket. A nurse's hands in blue gloves are resting on the baby's head and stomach. ">
            <a:extLst>
              <a:ext uri="{FF2B5EF4-FFF2-40B4-BE49-F238E27FC236}">
                <a16:creationId xmlns:a16="http://schemas.microsoft.com/office/drawing/2014/main" id="{B9B97C5B-9D7A-D36A-2114-08E4BC41C6E9}"/>
              </a:ext>
            </a:extLst>
          </p:cNvPr>
          <p:cNvSpPr/>
          <p:nvPr/>
        </p:nvSpPr>
        <p:spPr>
          <a:xfrm>
            <a:off x="10088247" y="2506378"/>
            <a:ext cx="7409660" cy="4936686"/>
          </a:xfrm>
          <a:custGeom>
            <a:avLst/>
            <a:gdLst/>
            <a:ahLst/>
            <a:cxnLst/>
            <a:rect l="l" t="t" r="r" b="b"/>
            <a:pathLst>
              <a:path w="7409660" h="4936686">
                <a:moveTo>
                  <a:pt x="0" y="0"/>
                </a:moveTo>
                <a:lnTo>
                  <a:pt x="7409660" y="0"/>
                </a:lnTo>
                <a:lnTo>
                  <a:pt x="7409660" y="4936686"/>
                </a:lnTo>
                <a:lnTo>
                  <a:pt x="0" y="49366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3BA06-0C52-76AD-28E6-723231373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FCEB5DFF-0C51-D30A-9E92-01811B49CBAA}"/>
              </a:ext>
            </a:extLst>
          </p:cNvPr>
          <p:cNvSpPr txBox="1"/>
          <p:nvPr/>
        </p:nvSpPr>
        <p:spPr>
          <a:xfrm>
            <a:off x="1193570" y="2476500"/>
            <a:ext cx="15900861" cy="1729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5"/>
              </a:lnSpc>
              <a:spcBef>
                <a:spcPct val="0"/>
              </a:spcBef>
            </a:pPr>
            <a:r>
              <a:rPr lang="en-US" sz="279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Lorem ipsum dolor sit </a:t>
            </a:r>
            <a:r>
              <a:rPr lang="en-US" sz="2795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amet</a:t>
            </a:r>
            <a:r>
              <a:rPr lang="en-US" sz="279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, </a:t>
            </a:r>
            <a:r>
              <a:rPr lang="en-US" sz="2795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consectetur</a:t>
            </a:r>
            <a:r>
              <a:rPr lang="en-US" sz="279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795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adipiscing</a:t>
            </a:r>
            <a:r>
              <a:rPr lang="en-US" sz="279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795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elit</a:t>
            </a:r>
            <a:r>
              <a:rPr lang="en-US" sz="279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, sed do </a:t>
            </a:r>
            <a:r>
              <a:rPr lang="en-US" sz="2795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eiusmod</a:t>
            </a:r>
            <a:r>
              <a:rPr lang="en-US" sz="279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795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tempor</a:t>
            </a:r>
            <a:r>
              <a:rPr lang="en-US" sz="279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795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incididunt</a:t>
            </a:r>
            <a:r>
              <a:rPr lang="en-US" sz="279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795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ut</a:t>
            </a:r>
            <a:r>
              <a:rPr lang="en-US" sz="279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labore et dolore magna </a:t>
            </a:r>
            <a:r>
              <a:rPr lang="en-US" sz="2795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aliqua</a:t>
            </a:r>
            <a:r>
              <a:rPr lang="en-US" sz="279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. Ut </a:t>
            </a:r>
            <a:r>
              <a:rPr lang="en-US" sz="2795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enim</a:t>
            </a:r>
            <a:r>
              <a:rPr lang="en-US" sz="279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ad minim </a:t>
            </a:r>
            <a:r>
              <a:rPr lang="en-US" sz="2795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veniam</a:t>
            </a:r>
            <a:r>
              <a:rPr lang="en-US" sz="279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, </a:t>
            </a:r>
            <a:r>
              <a:rPr lang="en-US" sz="2795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quis</a:t>
            </a:r>
            <a:r>
              <a:rPr lang="en-US" sz="279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795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nostrud</a:t>
            </a:r>
            <a:r>
              <a:rPr lang="en-US" sz="279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exercitation </a:t>
            </a:r>
            <a:r>
              <a:rPr lang="en-US" sz="2795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ullamco</a:t>
            </a:r>
            <a:r>
              <a:rPr lang="en-US" sz="279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795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laboris</a:t>
            </a:r>
            <a:r>
              <a:rPr lang="en-US" sz="279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nisi </a:t>
            </a:r>
            <a:r>
              <a:rPr lang="en-US" sz="2795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ut</a:t>
            </a:r>
            <a:r>
              <a:rPr lang="en-US" sz="279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795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aliquip</a:t>
            </a:r>
            <a:r>
              <a:rPr lang="en-US" sz="279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ex </a:t>
            </a:r>
            <a:r>
              <a:rPr lang="en-US" sz="2795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ea</a:t>
            </a:r>
            <a:r>
              <a:rPr lang="en-US" sz="279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795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commodo</a:t>
            </a:r>
            <a:r>
              <a:rPr lang="en-US" sz="279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2795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consequat</a:t>
            </a:r>
            <a:r>
              <a:rPr lang="en-US" sz="279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. </a:t>
            </a:r>
          </a:p>
          <a:p>
            <a:pPr algn="l">
              <a:lnSpc>
                <a:spcPts val="3355"/>
              </a:lnSpc>
              <a:spcBef>
                <a:spcPct val="0"/>
              </a:spcBef>
            </a:pPr>
            <a:endParaRPr lang="en-US" sz="2795" dirty="0">
              <a:solidFill>
                <a:srgbClr val="FFFFFF"/>
              </a:solidFill>
              <a:ea typeface="Calibri Light" panose="020F0302020204030204" pitchFamily="34" charset="0"/>
              <a:cs typeface="Calibri Light" panose="020F0302020204030204" pitchFamily="34" charset="0"/>
              <a:sym typeface="Open Sans"/>
            </a:endParaRPr>
          </a:p>
        </p:txBody>
      </p:sp>
      <p:sp>
        <p:nvSpPr>
          <p:cNvPr id="5" name="Freeform 6" descr="A group photo of the UW Pediatrics operations and administration team, posing in a conference room. ">
            <a:extLst>
              <a:ext uri="{FF2B5EF4-FFF2-40B4-BE49-F238E27FC236}">
                <a16:creationId xmlns:a16="http://schemas.microsoft.com/office/drawing/2014/main" id="{45FBD552-500E-42FA-B271-F31A878310BF}"/>
              </a:ext>
            </a:extLst>
          </p:cNvPr>
          <p:cNvSpPr/>
          <p:nvPr/>
        </p:nvSpPr>
        <p:spPr>
          <a:xfrm>
            <a:off x="3300667" y="4204267"/>
            <a:ext cx="11686665" cy="4655462"/>
          </a:xfrm>
          <a:custGeom>
            <a:avLst/>
            <a:gdLst/>
            <a:ahLst/>
            <a:cxnLst/>
            <a:rect l="l" t="t" r="r" b="b"/>
            <a:pathLst>
              <a:path w="11686665" h="4655462">
                <a:moveTo>
                  <a:pt x="0" y="0"/>
                </a:moveTo>
                <a:lnTo>
                  <a:pt x="11686666" y="0"/>
                </a:lnTo>
                <a:lnTo>
                  <a:pt x="11686666" y="4655462"/>
                </a:lnTo>
                <a:lnTo>
                  <a:pt x="0" y="465546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58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A8F4A-3357-E265-35C0-80B772752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031AA-7060-A318-C64C-12CDD7EF7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0" y="3009900"/>
            <a:ext cx="9429877" cy="3733800"/>
          </a:xfrm>
        </p:spPr>
        <p:txBody>
          <a:bodyPr numCol="2">
            <a:noAutofit/>
          </a:bodyPr>
          <a:lstStyle/>
          <a:p>
            <a:pPr marL="457200" indent="-457200">
              <a:lnSpc>
                <a:spcPct val="150000"/>
              </a:lnSpc>
              <a:buFont typeface="Calibri" panose="020F0502020204030204" pitchFamily="34" charset="0"/>
              <a:buChar char="□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eue Montreal"/>
              </a:rPr>
              <a:t>Company updates</a:t>
            </a:r>
          </a:p>
          <a:p>
            <a:pPr marL="457200" indent="-457200">
              <a:lnSpc>
                <a:spcPct val="150000"/>
              </a:lnSpc>
              <a:buFont typeface="Calibri" panose="020F0502020204030204" pitchFamily="34" charset="0"/>
              <a:buChar char="□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eue Montreal"/>
              </a:rPr>
              <a:t>Financial Summary</a:t>
            </a:r>
          </a:p>
          <a:p>
            <a:pPr marL="457200" indent="-457200">
              <a:lnSpc>
                <a:spcPct val="150000"/>
              </a:lnSpc>
              <a:buFont typeface="Calibri" panose="020F0502020204030204" pitchFamily="34" charset="0"/>
              <a:buChar char="□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eue Montreal"/>
              </a:rPr>
              <a:t>KPIs</a:t>
            </a:r>
          </a:p>
          <a:p>
            <a:pPr marL="457200" indent="-457200">
              <a:lnSpc>
                <a:spcPct val="150000"/>
              </a:lnSpc>
              <a:buFont typeface="Calibri" panose="020F0502020204030204" pitchFamily="34" charset="0"/>
              <a:buChar char="□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eue Montreal"/>
              </a:rPr>
              <a:t>New Team Member</a:t>
            </a:r>
          </a:p>
          <a:p>
            <a:pPr marL="457200" indent="-457200">
              <a:lnSpc>
                <a:spcPct val="150000"/>
              </a:lnSpc>
              <a:buFont typeface="Calibri" panose="020F0502020204030204" pitchFamily="34" charset="0"/>
              <a:buChar char="□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eue Montreal"/>
              </a:rPr>
              <a:t>New Product Launch</a:t>
            </a:r>
          </a:p>
          <a:p>
            <a:pPr marL="457200" indent="-457200">
              <a:lnSpc>
                <a:spcPct val="150000"/>
              </a:lnSpc>
              <a:buFont typeface="Calibri" panose="020F0502020204030204" pitchFamily="34" charset="0"/>
              <a:buChar char="□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eue Montreal"/>
              </a:rPr>
              <a:t>Marketing Strategy</a:t>
            </a:r>
          </a:p>
          <a:p>
            <a:pPr marL="457200" indent="-457200">
              <a:lnSpc>
                <a:spcPct val="150000"/>
              </a:lnSpc>
              <a:buFont typeface="Calibri" panose="020F0502020204030204" pitchFamily="34" charset="0"/>
              <a:buChar char="□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eue Montreal"/>
              </a:rPr>
              <a:t>Updates</a:t>
            </a:r>
          </a:p>
          <a:p>
            <a:pPr marL="457200" indent="-457200">
              <a:lnSpc>
                <a:spcPct val="150000"/>
              </a:lnSpc>
              <a:buFont typeface="Calibri" panose="020F0502020204030204" pitchFamily="34" charset="0"/>
              <a:buChar char="□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eue Montreal"/>
              </a:rPr>
              <a:t>Meetings</a:t>
            </a:r>
          </a:p>
          <a:p>
            <a:pPr marL="457200" indent="-457200">
              <a:lnSpc>
                <a:spcPct val="150000"/>
              </a:lnSpc>
              <a:buFont typeface="Calibri" panose="020F0502020204030204" pitchFamily="34" charset="0"/>
              <a:buChar char="□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eue Montreal"/>
              </a:rPr>
              <a:t>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83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D4D06-345E-8402-2207-F0A4F40D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A9A25-74E6-2D89-F820-3C79A3FC5157}"/>
              </a:ext>
            </a:extLst>
          </p:cNvPr>
          <p:cNvSpPr txBox="1">
            <a:spLocks/>
          </p:cNvSpPr>
          <p:nvPr/>
        </p:nvSpPr>
        <p:spPr>
          <a:xfrm>
            <a:off x="3429000" y="3009900"/>
            <a:ext cx="9429877" cy="3733800"/>
          </a:xfrm>
          <a:prstGeom prst="rect">
            <a:avLst/>
          </a:prstGeom>
        </p:spPr>
        <p:txBody>
          <a:bodyPr numCol="2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Calibri" panose="020F0502020204030204" pitchFamily="34" charset="0"/>
              <a:buChar char="□"/>
            </a:pPr>
            <a:r>
              <a:rPr lang="en-US">
                <a:sym typeface="Neue Montreal"/>
              </a:rPr>
              <a:t>Company updates</a:t>
            </a:r>
          </a:p>
          <a:p>
            <a:pPr marL="457200" indent="-457200">
              <a:lnSpc>
                <a:spcPct val="150000"/>
              </a:lnSpc>
              <a:buFont typeface="Calibri" panose="020F0502020204030204" pitchFamily="34" charset="0"/>
              <a:buChar char="□"/>
            </a:pPr>
            <a:r>
              <a:rPr lang="en-US">
                <a:sym typeface="Neue Montreal"/>
              </a:rPr>
              <a:t>Financial Summary</a:t>
            </a:r>
          </a:p>
          <a:p>
            <a:pPr marL="457200" indent="-457200">
              <a:lnSpc>
                <a:spcPct val="150000"/>
              </a:lnSpc>
              <a:buFont typeface="Calibri" panose="020F0502020204030204" pitchFamily="34" charset="0"/>
              <a:buChar char="□"/>
            </a:pPr>
            <a:r>
              <a:rPr lang="en-US">
                <a:sym typeface="Neue Montreal"/>
              </a:rPr>
              <a:t>KPIs</a:t>
            </a:r>
          </a:p>
          <a:p>
            <a:pPr marL="457200" indent="-457200">
              <a:lnSpc>
                <a:spcPct val="150000"/>
              </a:lnSpc>
              <a:buFont typeface="Calibri" panose="020F0502020204030204" pitchFamily="34" charset="0"/>
              <a:buChar char="□"/>
            </a:pPr>
            <a:r>
              <a:rPr lang="en-US">
                <a:sym typeface="Neue Montreal"/>
              </a:rPr>
              <a:t>New Team Member</a:t>
            </a:r>
          </a:p>
          <a:p>
            <a:pPr marL="457200" indent="-457200">
              <a:lnSpc>
                <a:spcPct val="150000"/>
              </a:lnSpc>
              <a:buFont typeface="Calibri" panose="020F0502020204030204" pitchFamily="34" charset="0"/>
              <a:buChar char="□"/>
            </a:pPr>
            <a:r>
              <a:rPr lang="en-US">
                <a:sym typeface="Neue Montreal"/>
              </a:rPr>
              <a:t>New Product Launch</a:t>
            </a:r>
          </a:p>
          <a:p>
            <a:pPr marL="457200" indent="-457200">
              <a:lnSpc>
                <a:spcPct val="150000"/>
              </a:lnSpc>
              <a:buFont typeface="Calibri" panose="020F0502020204030204" pitchFamily="34" charset="0"/>
              <a:buChar char="□"/>
            </a:pPr>
            <a:r>
              <a:rPr lang="en-US">
                <a:sym typeface="Neue Montreal"/>
              </a:rPr>
              <a:t>Marketing Strategy</a:t>
            </a:r>
          </a:p>
          <a:p>
            <a:pPr marL="457200" indent="-457200">
              <a:lnSpc>
                <a:spcPct val="150000"/>
              </a:lnSpc>
              <a:buFont typeface="Calibri" panose="020F0502020204030204" pitchFamily="34" charset="0"/>
              <a:buChar char="□"/>
            </a:pPr>
            <a:r>
              <a:rPr lang="en-US">
                <a:sym typeface="Neue Montreal"/>
              </a:rPr>
              <a:t>Updates</a:t>
            </a:r>
          </a:p>
          <a:p>
            <a:pPr marL="457200" indent="-457200">
              <a:lnSpc>
                <a:spcPct val="150000"/>
              </a:lnSpc>
              <a:buFont typeface="Calibri" panose="020F0502020204030204" pitchFamily="34" charset="0"/>
              <a:buChar char="□"/>
            </a:pPr>
            <a:r>
              <a:rPr lang="en-US">
                <a:sym typeface="Neue Montreal"/>
              </a:rPr>
              <a:t>Meetings</a:t>
            </a:r>
          </a:p>
          <a:p>
            <a:pPr marL="457200" indent="-457200">
              <a:lnSpc>
                <a:spcPct val="150000"/>
              </a:lnSpc>
              <a:buFont typeface="Calibri" panose="020F0502020204030204" pitchFamily="34" charset="0"/>
              <a:buChar char="□"/>
            </a:pPr>
            <a:r>
              <a:rPr lang="en-US">
                <a:sym typeface="Neue Montreal"/>
              </a:rPr>
              <a:t>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464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4">
            <a:extLst>
              <a:ext uri="{FF2B5EF4-FFF2-40B4-BE49-F238E27FC236}">
                <a16:creationId xmlns:a16="http://schemas.microsoft.com/office/drawing/2014/main" id="{26ECA8D1-38A3-D2FD-ADF9-F49535CAD5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14400" y="959131"/>
            <a:ext cx="12901613" cy="8064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lnSpc>
                <a:spcPts val="6719"/>
              </a:lnSpc>
              <a:defRPr sz="4800">
                <a:solidFill>
                  <a:schemeClr val="bg1"/>
                </a:solidFill>
                <a:latin typeface="Encode Sans Norm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7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Encode Sans Normal"/>
              </a:rPr>
              <a:t>Executive Committee Chair &amp; Vice Chairs</a:t>
            </a:r>
          </a:p>
        </p:txBody>
      </p:sp>
      <p:pic>
        <p:nvPicPr>
          <p:cNvPr id="7" name="Picture 6" descr="Leslie Walker, MD">
            <a:extLst>
              <a:ext uri="{FF2B5EF4-FFF2-40B4-BE49-F238E27FC236}">
                <a16:creationId xmlns:a16="http://schemas.microsoft.com/office/drawing/2014/main" id="{3A206F1C-E922-5DF5-273E-55DAE8B579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0543" y="2555770"/>
            <a:ext cx="2157897" cy="2112382"/>
          </a:xfrm>
          <a:prstGeom prst="rect">
            <a:avLst/>
          </a:prstGeom>
        </p:spPr>
      </p:pic>
      <p:sp>
        <p:nvSpPr>
          <p:cNvPr id="8" name="object 23">
            <a:extLst>
              <a:ext uri="{FF2B5EF4-FFF2-40B4-BE49-F238E27FC236}">
                <a16:creationId xmlns:a16="http://schemas.microsoft.com/office/drawing/2014/main" id="{814A6A28-9177-7A31-43CD-855961748BDF}"/>
              </a:ext>
            </a:extLst>
          </p:cNvPr>
          <p:cNvSpPr txBox="1"/>
          <p:nvPr/>
        </p:nvSpPr>
        <p:spPr>
          <a:xfrm>
            <a:off x="1011468" y="4775927"/>
            <a:ext cx="2760777" cy="665567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algn="ctr">
              <a:spcBef>
                <a:spcPts val="150"/>
              </a:spcBef>
            </a:pPr>
            <a:r>
              <a:rPr sz="2400" b="1" spc="-60">
                <a:solidFill>
                  <a:srgbClr val="FFFFFF"/>
                </a:solidFill>
                <a:latin typeface="Calibri"/>
                <a:cs typeface="Calibri"/>
              </a:rPr>
              <a:t>Dr.</a:t>
            </a:r>
            <a:r>
              <a:rPr sz="2400" b="1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rgbClr val="FFFFFF"/>
                </a:solidFill>
                <a:latin typeface="Calibri"/>
                <a:cs typeface="Calibri"/>
              </a:rPr>
              <a:t>Leslie</a:t>
            </a:r>
            <a:r>
              <a:rPr lang="en-US" sz="2400" b="1">
                <a:solidFill>
                  <a:srgbClr val="FFFFFF"/>
                </a:solidFill>
                <a:latin typeface="Calibri"/>
                <a:cs typeface="Calibri"/>
              </a:rPr>
              <a:t> Walker</a:t>
            </a:r>
            <a:endParaRPr sz="2400">
              <a:latin typeface="Calibri"/>
              <a:cs typeface="Calibri"/>
            </a:endParaRPr>
          </a:p>
          <a:p>
            <a:pPr marL="953" algn="ctr">
              <a:spcBef>
                <a:spcPts val="30"/>
              </a:spcBef>
            </a:pPr>
            <a:r>
              <a:rPr spc="-30">
                <a:solidFill>
                  <a:srgbClr val="FFFFFF"/>
                </a:solidFill>
                <a:latin typeface="Calibri"/>
                <a:cs typeface="Calibri"/>
              </a:rPr>
              <a:t>Chair</a:t>
            </a:r>
            <a:endParaRPr>
              <a:latin typeface="Calibri"/>
              <a:cs typeface="Calibri"/>
            </a:endParaRPr>
          </a:p>
        </p:txBody>
      </p:sp>
      <p:pic>
        <p:nvPicPr>
          <p:cNvPr id="9" name="Picture 2" descr="Abena Boateng Knight, MD">
            <a:extLst>
              <a:ext uri="{FF2B5EF4-FFF2-40B4-BE49-F238E27FC236}">
                <a16:creationId xmlns:a16="http://schemas.microsoft.com/office/drawing/2014/main" id="{A463C7B5-E9F9-0AF7-2DB2-892724A41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108" y="2555770"/>
            <a:ext cx="2112382" cy="211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7">
            <a:extLst>
              <a:ext uri="{FF2B5EF4-FFF2-40B4-BE49-F238E27FC236}">
                <a16:creationId xmlns:a16="http://schemas.microsoft.com/office/drawing/2014/main" id="{77574A8F-1D2B-1BB9-D222-F57D0542F8E7}"/>
              </a:ext>
            </a:extLst>
          </p:cNvPr>
          <p:cNvSpPr txBox="1"/>
          <p:nvPr/>
        </p:nvSpPr>
        <p:spPr>
          <a:xfrm>
            <a:off x="5104904" y="4725783"/>
            <a:ext cx="3254446" cy="665567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algn="ctr">
              <a:spcBef>
                <a:spcPts val="150"/>
              </a:spcBef>
            </a:pPr>
            <a:r>
              <a:rPr sz="2400" b="1" spc="-60">
                <a:solidFill>
                  <a:srgbClr val="FFFFFF"/>
                </a:solidFill>
                <a:latin typeface="Calibri"/>
                <a:cs typeface="Calibri"/>
              </a:rPr>
              <a:t>Dr.</a:t>
            </a:r>
            <a:r>
              <a:rPr lang="en-US" sz="2400" b="1" spc="-75">
                <a:solidFill>
                  <a:srgbClr val="FFFFFF"/>
                </a:solidFill>
                <a:latin typeface="Calibri"/>
                <a:cs typeface="Calibri"/>
              </a:rPr>
              <a:t> Abena Knight</a:t>
            </a:r>
            <a:endParaRPr sz="2400">
              <a:latin typeface="Calibri"/>
              <a:cs typeface="Calibri"/>
            </a:endParaRPr>
          </a:p>
          <a:p>
            <a:pPr marL="122873" algn="ctr">
              <a:spcBef>
                <a:spcPts val="30"/>
              </a:spcBef>
            </a:pPr>
            <a:r>
              <a:rPr>
                <a:solidFill>
                  <a:srgbClr val="FFFFFF"/>
                </a:solidFill>
                <a:latin typeface="Calibri"/>
                <a:cs typeface="Calibri"/>
              </a:rPr>
              <a:t>Vice</a:t>
            </a:r>
            <a:r>
              <a:rPr spc="-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FFFFFF"/>
                </a:solidFill>
                <a:latin typeface="Calibri"/>
                <a:cs typeface="Calibri"/>
              </a:rPr>
              <a:t>Chair</a:t>
            </a:r>
            <a:r>
              <a:rPr spc="-2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pc="-2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5">
                <a:solidFill>
                  <a:srgbClr val="FFFFFF"/>
                </a:solidFill>
                <a:latin typeface="Calibri"/>
                <a:cs typeface="Calibri"/>
              </a:rPr>
              <a:t>Education</a:t>
            </a:r>
            <a:endParaRPr>
              <a:latin typeface="Calibri"/>
              <a:cs typeface="Calibri"/>
            </a:endParaRPr>
          </a:p>
        </p:txBody>
      </p:sp>
      <p:pic>
        <p:nvPicPr>
          <p:cNvPr id="11" name="Picture 4" descr="Richard P Shugerman, MD">
            <a:extLst>
              <a:ext uri="{FF2B5EF4-FFF2-40B4-BE49-F238E27FC236}">
                <a16:creationId xmlns:a16="http://schemas.microsoft.com/office/drawing/2014/main" id="{296C784C-2D1A-C964-A919-E3F480EDB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793" y="2479677"/>
            <a:ext cx="2112382" cy="211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18">
            <a:extLst>
              <a:ext uri="{FF2B5EF4-FFF2-40B4-BE49-F238E27FC236}">
                <a16:creationId xmlns:a16="http://schemas.microsoft.com/office/drawing/2014/main" id="{9C591FBB-ED9D-C5DE-F855-67EB07A335B8}"/>
              </a:ext>
            </a:extLst>
          </p:cNvPr>
          <p:cNvSpPr txBox="1"/>
          <p:nvPr/>
        </p:nvSpPr>
        <p:spPr>
          <a:xfrm>
            <a:off x="9482822" y="4708236"/>
            <a:ext cx="3166716" cy="665567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algn="ctr">
              <a:spcBef>
                <a:spcPts val="150"/>
              </a:spcBef>
            </a:pPr>
            <a:r>
              <a:rPr sz="2400" b="1" spc="-60">
                <a:solidFill>
                  <a:srgbClr val="FFFFFF"/>
                </a:solidFill>
                <a:latin typeface="Calibri"/>
                <a:cs typeface="Calibri"/>
              </a:rPr>
              <a:t>Dr.</a:t>
            </a:r>
            <a:r>
              <a:rPr sz="2400" b="1" spc="-5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>
                <a:solidFill>
                  <a:srgbClr val="FFFFFF"/>
                </a:solidFill>
                <a:latin typeface="Calibri"/>
                <a:cs typeface="Calibri"/>
              </a:rPr>
              <a:t>Richard</a:t>
            </a:r>
            <a:r>
              <a:rPr sz="2400" b="1" spc="-5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>
                <a:solidFill>
                  <a:srgbClr val="FFFFFF"/>
                </a:solidFill>
                <a:latin typeface="Calibri"/>
                <a:cs typeface="Calibri"/>
              </a:rPr>
              <a:t>Shugerman</a:t>
            </a:r>
            <a:endParaRPr sz="2400">
              <a:latin typeface="Calibri"/>
              <a:cs typeface="Calibri"/>
            </a:endParaRPr>
          </a:p>
          <a:p>
            <a:pPr algn="ctr">
              <a:spcBef>
                <a:spcPts val="30"/>
              </a:spcBef>
            </a:pPr>
            <a:r>
              <a:rPr>
                <a:solidFill>
                  <a:srgbClr val="FFFFFF"/>
                </a:solidFill>
                <a:latin typeface="Calibri"/>
                <a:cs typeface="Calibri"/>
              </a:rPr>
              <a:t>Vice</a:t>
            </a:r>
            <a:r>
              <a:rPr spc="-2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FFFFFF"/>
                </a:solidFill>
                <a:latin typeface="Calibri"/>
                <a:cs typeface="Calibri"/>
              </a:rPr>
              <a:t>Chair</a:t>
            </a:r>
            <a:r>
              <a:rPr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FFFFFF"/>
                </a:solidFill>
                <a:latin typeface="Calibri"/>
                <a:cs typeface="Calibri"/>
              </a:rPr>
              <a:t>Faculty</a:t>
            </a:r>
            <a:r>
              <a:rPr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5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endParaRPr>
              <a:latin typeface="Calibri"/>
              <a:cs typeface="Calibri"/>
            </a:endParaRPr>
          </a:p>
        </p:txBody>
      </p:sp>
      <p:pic>
        <p:nvPicPr>
          <p:cNvPr id="13" name="Picture 6" descr="Jason F Deen, MD">
            <a:extLst>
              <a:ext uri="{FF2B5EF4-FFF2-40B4-BE49-F238E27FC236}">
                <a16:creationId xmlns:a16="http://schemas.microsoft.com/office/drawing/2014/main" id="{91019EF1-C21B-DD45-470C-95A49E6F4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3096" y="2514448"/>
            <a:ext cx="2112382" cy="211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19">
            <a:extLst>
              <a:ext uri="{FF2B5EF4-FFF2-40B4-BE49-F238E27FC236}">
                <a16:creationId xmlns:a16="http://schemas.microsoft.com/office/drawing/2014/main" id="{E0C26751-EECB-5475-ABF6-07075CEA2451}"/>
              </a:ext>
            </a:extLst>
          </p:cNvPr>
          <p:cNvSpPr txBox="1"/>
          <p:nvPr/>
        </p:nvSpPr>
        <p:spPr>
          <a:xfrm>
            <a:off x="14131188" y="4680488"/>
            <a:ext cx="2267237" cy="665567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algn="ctr">
              <a:spcBef>
                <a:spcPts val="150"/>
              </a:spcBef>
            </a:pPr>
            <a:r>
              <a:rPr sz="2400" b="1" spc="-60">
                <a:solidFill>
                  <a:srgbClr val="FFFFFF"/>
                </a:solidFill>
                <a:latin typeface="Calibri"/>
                <a:cs typeface="Calibri"/>
              </a:rPr>
              <a:t>Dr.</a:t>
            </a:r>
            <a:r>
              <a:rPr sz="2400" b="1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rgbClr val="FFFFFF"/>
                </a:solidFill>
                <a:latin typeface="Calibri"/>
                <a:cs typeface="Calibri"/>
              </a:rPr>
              <a:t>Jason</a:t>
            </a:r>
            <a:r>
              <a:rPr sz="2400" b="1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30">
                <a:solidFill>
                  <a:srgbClr val="FFFFFF"/>
                </a:solidFill>
                <a:latin typeface="Calibri"/>
                <a:cs typeface="Calibri"/>
              </a:rPr>
              <a:t>Deen</a:t>
            </a:r>
            <a:endParaRPr sz="2400">
              <a:latin typeface="Calibri"/>
              <a:cs typeface="Calibri"/>
            </a:endParaRPr>
          </a:p>
          <a:p>
            <a:pPr algn="ctr">
              <a:spcBef>
                <a:spcPts val="30"/>
              </a:spcBef>
            </a:pPr>
            <a:r>
              <a:rPr>
                <a:solidFill>
                  <a:srgbClr val="FFFFFF"/>
                </a:solidFill>
                <a:latin typeface="Calibri"/>
                <a:cs typeface="Calibri"/>
              </a:rPr>
              <a:t>Vice</a:t>
            </a:r>
            <a:r>
              <a:rPr spc="-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FFFFFF"/>
                </a:solidFill>
                <a:latin typeface="Calibri"/>
                <a:cs typeface="Calibri"/>
              </a:rPr>
              <a:t>Chair</a:t>
            </a:r>
            <a:r>
              <a:rPr spc="-2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pc="-2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38">
                <a:solidFill>
                  <a:srgbClr val="FFFFFF"/>
                </a:solidFill>
                <a:latin typeface="Calibri"/>
                <a:cs typeface="Calibri"/>
              </a:rPr>
              <a:t>EDI</a:t>
            </a:r>
            <a:endParaRPr>
              <a:latin typeface="Calibri"/>
              <a:cs typeface="Calibri"/>
            </a:endParaRPr>
          </a:p>
        </p:txBody>
      </p:sp>
      <p:pic>
        <p:nvPicPr>
          <p:cNvPr id="15" name="Picture 8" descr="Frederick P. Rivara M.D., M.P.H. | UW Medicine">
            <a:extLst>
              <a:ext uri="{FF2B5EF4-FFF2-40B4-BE49-F238E27FC236}">
                <a16:creationId xmlns:a16="http://schemas.microsoft.com/office/drawing/2014/main" id="{FB7D4FEA-DFA6-9E87-27E4-D6CF2A3FC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250" y="5923318"/>
            <a:ext cx="2151592" cy="215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16">
            <a:extLst>
              <a:ext uri="{FF2B5EF4-FFF2-40B4-BE49-F238E27FC236}">
                <a16:creationId xmlns:a16="http://schemas.microsoft.com/office/drawing/2014/main" id="{BF707A73-1C2E-9459-F7F1-63D42EF52A88}"/>
              </a:ext>
            </a:extLst>
          </p:cNvPr>
          <p:cNvSpPr txBox="1"/>
          <p:nvPr/>
        </p:nvSpPr>
        <p:spPr>
          <a:xfrm>
            <a:off x="990831" y="8128081"/>
            <a:ext cx="2760777" cy="665567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algn="ctr">
              <a:spcBef>
                <a:spcPts val="150"/>
              </a:spcBef>
            </a:pPr>
            <a:r>
              <a:rPr sz="2400" b="1" spc="-60">
                <a:solidFill>
                  <a:srgbClr val="FFFFFF"/>
                </a:solidFill>
                <a:latin typeface="Calibri"/>
                <a:cs typeface="Calibri"/>
              </a:rPr>
              <a:t>Dr. </a:t>
            </a:r>
            <a:r>
              <a:rPr sz="2400" b="1">
                <a:solidFill>
                  <a:srgbClr val="FFFFFF"/>
                </a:solidFill>
                <a:latin typeface="Calibri"/>
                <a:cs typeface="Calibri"/>
              </a:rPr>
              <a:t>Fred</a:t>
            </a:r>
            <a:r>
              <a:rPr sz="2400" b="1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>
                <a:solidFill>
                  <a:srgbClr val="FFFFFF"/>
                </a:solidFill>
                <a:latin typeface="Calibri"/>
                <a:cs typeface="Calibri"/>
              </a:rPr>
              <a:t>Rivara</a:t>
            </a:r>
            <a:endParaRPr sz="2400">
              <a:latin typeface="Calibri"/>
              <a:cs typeface="Calibri"/>
            </a:endParaRPr>
          </a:p>
          <a:p>
            <a:pPr algn="ctr">
              <a:spcBef>
                <a:spcPts val="38"/>
              </a:spcBef>
            </a:pPr>
            <a:r>
              <a:rPr>
                <a:solidFill>
                  <a:srgbClr val="FFFFFF"/>
                </a:solidFill>
                <a:latin typeface="Calibri"/>
                <a:cs typeface="Calibri"/>
              </a:rPr>
              <a:t>Vice</a:t>
            </a:r>
            <a:r>
              <a:rPr spc="-2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FFFFFF"/>
                </a:solidFill>
                <a:latin typeface="Calibri"/>
                <a:cs typeface="Calibri"/>
              </a:rPr>
              <a:t>Chair</a:t>
            </a:r>
            <a:r>
              <a:rPr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pc="-3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FFFFFF"/>
                </a:solidFill>
                <a:latin typeface="Calibri"/>
                <a:cs typeface="Calibri"/>
              </a:rPr>
              <a:t>Academic</a:t>
            </a:r>
            <a:r>
              <a:rPr spc="-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5">
                <a:solidFill>
                  <a:srgbClr val="FFFFFF"/>
                </a:solidFill>
                <a:latin typeface="Calibri"/>
                <a:cs typeface="Calibri"/>
              </a:rPr>
              <a:t>Affairs</a:t>
            </a:r>
            <a:endParaRPr>
              <a:latin typeface="Calibri"/>
              <a:cs typeface="Calibri"/>
            </a:endParaRPr>
          </a:p>
        </p:txBody>
      </p:sp>
      <p:pic>
        <p:nvPicPr>
          <p:cNvPr id="17" name="Picture 10" descr="Luke Hoffman, MD, PhD">
            <a:extLst>
              <a:ext uri="{FF2B5EF4-FFF2-40B4-BE49-F238E27FC236}">
                <a16:creationId xmlns:a16="http://schemas.microsoft.com/office/drawing/2014/main" id="{0F03667D-90B2-7951-28AD-6648B50E6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688" y="5984258"/>
            <a:ext cx="2121342" cy="212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ject 14">
            <a:extLst>
              <a:ext uri="{FF2B5EF4-FFF2-40B4-BE49-F238E27FC236}">
                <a16:creationId xmlns:a16="http://schemas.microsoft.com/office/drawing/2014/main" id="{8434E3CC-E733-9289-F993-4D6C1ECA4A8A}"/>
              </a:ext>
            </a:extLst>
          </p:cNvPr>
          <p:cNvSpPr txBox="1"/>
          <p:nvPr/>
        </p:nvSpPr>
        <p:spPr>
          <a:xfrm>
            <a:off x="4738633" y="8182685"/>
            <a:ext cx="4075332" cy="69121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algn="ctr">
              <a:spcBef>
                <a:spcPts val="150"/>
              </a:spcBef>
            </a:pPr>
            <a:r>
              <a:rPr sz="2400" b="1" spc="-60">
                <a:solidFill>
                  <a:srgbClr val="FFFFFF"/>
                </a:solidFill>
                <a:latin typeface="Calibri"/>
                <a:cs typeface="Calibri"/>
              </a:rPr>
              <a:t>Dr.</a:t>
            </a:r>
            <a:r>
              <a:rPr sz="2400" b="1" spc="-6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rgbClr val="FFFFFF"/>
                </a:solidFill>
                <a:latin typeface="Calibri"/>
                <a:cs typeface="Calibri"/>
              </a:rPr>
              <a:t>Luke</a:t>
            </a:r>
            <a:r>
              <a:rPr sz="2400" b="1" spc="-8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>
                <a:solidFill>
                  <a:srgbClr val="FFFFFF"/>
                </a:solidFill>
                <a:latin typeface="Calibri"/>
                <a:cs typeface="Calibri"/>
              </a:rPr>
              <a:t>Hoffman</a:t>
            </a:r>
            <a:endParaRPr lang="en-US" sz="2400" b="1" spc="-15">
              <a:latin typeface="Calibri"/>
              <a:cs typeface="Calibri"/>
            </a:endParaRPr>
          </a:p>
          <a:p>
            <a:pPr marL="19050" algn="ctr">
              <a:spcBef>
                <a:spcPts val="150"/>
              </a:spcBef>
            </a:pPr>
            <a:r>
              <a:rPr>
                <a:solidFill>
                  <a:srgbClr val="FFFFFF"/>
                </a:solidFill>
                <a:latin typeface="Calibri"/>
                <a:cs typeface="Calibri"/>
              </a:rPr>
              <a:t>Vice</a:t>
            </a:r>
            <a:r>
              <a:rPr spc="-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FFFFFF"/>
                </a:solidFill>
                <a:latin typeface="Calibri"/>
                <a:cs typeface="Calibri"/>
              </a:rPr>
              <a:t>Chair</a:t>
            </a:r>
            <a:r>
              <a:rPr spc="-2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pc="-2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5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endParaRPr>
              <a:latin typeface="Calibri"/>
              <a:cs typeface="Calibri"/>
            </a:endParaRPr>
          </a:p>
        </p:txBody>
      </p:sp>
      <p:pic>
        <p:nvPicPr>
          <p:cNvPr id="19" name="Picture 18" descr="Jack Salerno, MD">
            <a:extLst>
              <a:ext uri="{FF2B5EF4-FFF2-40B4-BE49-F238E27FC236}">
                <a16:creationId xmlns:a16="http://schemas.microsoft.com/office/drawing/2014/main" id="{6DC351C4-B72D-F5FA-D7A5-FAD99574FE1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5897" y="5995545"/>
            <a:ext cx="2207198" cy="2112382"/>
          </a:xfrm>
          <a:prstGeom prst="rect">
            <a:avLst/>
          </a:prstGeom>
        </p:spPr>
      </p:pic>
      <p:sp>
        <p:nvSpPr>
          <p:cNvPr id="20" name="object 15">
            <a:extLst>
              <a:ext uri="{FF2B5EF4-FFF2-40B4-BE49-F238E27FC236}">
                <a16:creationId xmlns:a16="http://schemas.microsoft.com/office/drawing/2014/main" id="{1604963D-9EFE-C907-BC12-08C7A4579090}"/>
              </a:ext>
            </a:extLst>
          </p:cNvPr>
          <p:cNvSpPr txBox="1"/>
          <p:nvPr/>
        </p:nvSpPr>
        <p:spPr>
          <a:xfrm>
            <a:off x="9571992" y="8182686"/>
            <a:ext cx="3095007" cy="665567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algn="ctr">
              <a:spcBef>
                <a:spcPts val="150"/>
              </a:spcBef>
            </a:pPr>
            <a:r>
              <a:rPr sz="2400" b="1" spc="-60">
                <a:solidFill>
                  <a:srgbClr val="FFFFFF"/>
                </a:solidFill>
                <a:latin typeface="Calibri"/>
                <a:cs typeface="Calibri"/>
              </a:rPr>
              <a:t>Dr.</a:t>
            </a:r>
            <a:r>
              <a:rPr sz="2400" b="1" spc="-3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rgbClr val="FFFFFF"/>
                </a:solidFill>
                <a:latin typeface="Calibri"/>
                <a:cs typeface="Calibri"/>
              </a:rPr>
              <a:t>Jack</a:t>
            </a:r>
            <a:r>
              <a:rPr sz="2400" b="1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>
                <a:solidFill>
                  <a:srgbClr val="FFFFFF"/>
                </a:solidFill>
                <a:latin typeface="Calibri"/>
                <a:cs typeface="Calibri"/>
              </a:rPr>
              <a:t>Salerno</a:t>
            </a:r>
            <a:endParaRPr sz="2400">
              <a:latin typeface="Calibri"/>
              <a:cs typeface="Calibri"/>
            </a:endParaRPr>
          </a:p>
          <a:p>
            <a:pPr algn="ctr">
              <a:spcBef>
                <a:spcPts val="38"/>
              </a:spcBef>
            </a:pPr>
            <a:r>
              <a:rPr>
                <a:solidFill>
                  <a:srgbClr val="FFFFFF"/>
                </a:solidFill>
                <a:latin typeface="Calibri"/>
                <a:cs typeface="Calibri"/>
              </a:rPr>
              <a:t>Vice</a:t>
            </a:r>
            <a:r>
              <a:rPr spc="-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FFFFFF"/>
                </a:solidFill>
                <a:latin typeface="Calibri"/>
                <a:cs typeface="Calibri"/>
              </a:rPr>
              <a:t>Chair</a:t>
            </a:r>
            <a:r>
              <a:rPr spc="-2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pc="-2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FFFFFF"/>
                </a:solidFill>
                <a:latin typeface="Calibri"/>
                <a:cs typeface="Calibri"/>
              </a:rPr>
              <a:t>Clinical</a:t>
            </a:r>
            <a:r>
              <a:rPr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5">
                <a:solidFill>
                  <a:srgbClr val="FFFFFF"/>
                </a:solidFill>
                <a:latin typeface="Calibri"/>
                <a:cs typeface="Calibri"/>
              </a:rPr>
              <a:t>Affairs</a:t>
            </a:r>
            <a:endParaRPr>
              <a:latin typeface="Calibri"/>
              <a:cs typeface="Calibri"/>
            </a:endParaRPr>
          </a:p>
        </p:txBody>
      </p:sp>
      <p:pic>
        <p:nvPicPr>
          <p:cNvPr id="21" name="Picture 20" descr="Erin Allen, MHA">
            <a:extLst>
              <a:ext uri="{FF2B5EF4-FFF2-40B4-BE49-F238E27FC236}">
                <a16:creationId xmlns:a16="http://schemas.microsoft.com/office/drawing/2014/main" id="{E580F70F-03D1-BADF-C80E-ABEEEA2B7E2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04136" y="5949634"/>
            <a:ext cx="2121342" cy="212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24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EA913-7092-5ADF-7456-A7B2468D3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Committee Chair &amp; Vice Chairs</a:t>
            </a:r>
          </a:p>
        </p:txBody>
      </p:sp>
      <p:pic>
        <p:nvPicPr>
          <p:cNvPr id="32" name="Picture 31" descr="Leslie Walker, MD">
            <a:extLst>
              <a:ext uri="{FF2B5EF4-FFF2-40B4-BE49-F238E27FC236}">
                <a16:creationId xmlns:a16="http://schemas.microsoft.com/office/drawing/2014/main" id="{52AA0EC2-CDB6-C8C8-DA01-9DCBA88FFD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0543" y="2555770"/>
            <a:ext cx="2157897" cy="2112382"/>
          </a:xfrm>
          <a:prstGeom prst="rect">
            <a:avLst/>
          </a:prstGeom>
        </p:spPr>
      </p:pic>
      <p:sp>
        <p:nvSpPr>
          <p:cNvPr id="33" name="object 23">
            <a:extLst>
              <a:ext uri="{FF2B5EF4-FFF2-40B4-BE49-F238E27FC236}">
                <a16:creationId xmlns:a16="http://schemas.microsoft.com/office/drawing/2014/main" id="{19F90448-F458-7A1B-8D9F-CF11284C22E6}"/>
              </a:ext>
            </a:extLst>
          </p:cNvPr>
          <p:cNvSpPr txBox="1"/>
          <p:nvPr/>
        </p:nvSpPr>
        <p:spPr>
          <a:xfrm>
            <a:off x="1119102" y="4775927"/>
            <a:ext cx="2760777" cy="665567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algn="ctr">
              <a:spcBef>
                <a:spcPts val="150"/>
              </a:spcBef>
            </a:pPr>
            <a:r>
              <a:rPr sz="2400" b="1" spc="-60">
                <a:latin typeface="Calibri"/>
                <a:cs typeface="Calibri"/>
              </a:rPr>
              <a:t>Dr.</a:t>
            </a:r>
            <a:r>
              <a:rPr sz="2400" b="1" spc="1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Leslie</a:t>
            </a:r>
            <a:r>
              <a:rPr lang="en-US" sz="2400" b="1">
                <a:latin typeface="Calibri"/>
                <a:cs typeface="Calibri"/>
              </a:rPr>
              <a:t> Walker</a:t>
            </a:r>
            <a:endParaRPr sz="2400">
              <a:latin typeface="Calibri"/>
              <a:cs typeface="Calibri"/>
            </a:endParaRPr>
          </a:p>
          <a:p>
            <a:pPr marL="953" algn="ctr">
              <a:spcBef>
                <a:spcPts val="30"/>
              </a:spcBef>
            </a:pPr>
            <a:r>
              <a:rPr spc="-30">
                <a:latin typeface="Calibri"/>
                <a:cs typeface="Calibri"/>
              </a:rPr>
              <a:t>Chair</a:t>
            </a:r>
            <a:endParaRPr>
              <a:latin typeface="Calibri"/>
              <a:cs typeface="Calibri"/>
            </a:endParaRPr>
          </a:p>
        </p:txBody>
      </p:sp>
      <p:pic>
        <p:nvPicPr>
          <p:cNvPr id="34" name="Picture 2" descr="Abena Boateng Knight, MD">
            <a:extLst>
              <a:ext uri="{FF2B5EF4-FFF2-40B4-BE49-F238E27FC236}">
                <a16:creationId xmlns:a16="http://schemas.microsoft.com/office/drawing/2014/main" id="{C12F33C1-6F56-80E5-1DD5-F8B4DD212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108" y="2555770"/>
            <a:ext cx="2112382" cy="211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bject 17">
            <a:extLst>
              <a:ext uri="{FF2B5EF4-FFF2-40B4-BE49-F238E27FC236}">
                <a16:creationId xmlns:a16="http://schemas.microsoft.com/office/drawing/2014/main" id="{6F6B14AF-FA3F-5D07-4954-A84B22A28377}"/>
              </a:ext>
            </a:extLst>
          </p:cNvPr>
          <p:cNvSpPr txBox="1"/>
          <p:nvPr/>
        </p:nvSpPr>
        <p:spPr>
          <a:xfrm>
            <a:off x="5151136" y="4719244"/>
            <a:ext cx="3254446" cy="665567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algn="ctr">
              <a:spcBef>
                <a:spcPts val="150"/>
              </a:spcBef>
            </a:pPr>
            <a:r>
              <a:rPr sz="2400" b="1" spc="-60">
                <a:latin typeface="Calibri"/>
                <a:cs typeface="Calibri"/>
              </a:rPr>
              <a:t>Dr.</a:t>
            </a:r>
            <a:r>
              <a:rPr lang="en-US" sz="2400" b="1" spc="-75">
                <a:latin typeface="Calibri"/>
                <a:cs typeface="Calibri"/>
              </a:rPr>
              <a:t> Abena Knight</a:t>
            </a:r>
            <a:endParaRPr sz="2400">
              <a:latin typeface="Calibri"/>
              <a:cs typeface="Calibri"/>
            </a:endParaRPr>
          </a:p>
          <a:p>
            <a:pPr marL="122873" algn="ctr">
              <a:spcBef>
                <a:spcPts val="30"/>
              </a:spcBef>
            </a:pPr>
            <a:r>
              <a:rPr>
                <a:latin typeface="Calibri"/>
                <a:cs typeface="Calibri"/>
              </a:rPr>
              <a:t>Vice</a:t>
            </a:r>
            <a:r>
              <a:rPr spc="-8">
                <a:latin typeface="Calibri"/>
                <a:cs typeface="Calibri"/>
              </a:rPr>
              <a:t> </a:t>
            </a:r>
            <a:r>
              <a:rPr>
                <a:latin typeface="Calibri"/>
                <a:cs typeface="Calibri"/>
              </a:rPr>
              <a:t>Chair</a:t>
            </a:r>
            <a:r>
              <a:rPr spc="-23">
                <a:latin typeface="Calibri"/>
                <a:cs typeface="Calibri"/>
              </a:rPr>
              <a:t> </a:t>
            </a:r>
            <a:r>
              <a:rPr>
                <a:latin typeface="Calibri"/>
                <a:cs typeface="Calibri"/>
              </a:rPr>
              <a:t>of</a:t>
            </a:r>
            <a:r>
              <a:rPr spc="-23">
                <a:latin typeface="Calibri"/>
                <a:cs typeface="Calibri"/>
              </a:rPr>
              <a:t> </a:t>
            </a:r>
            <a:r>
              <a:rPr spc="-15">
                <a:latin typeface="Calibri"/>
                <a:cs typeface="Calibri"/>
              </a:rPr>
              <a:t>Education</a:t>
            </a:r>
            <a:endParaRPr>
              <a:latin typeface="Calibri"/>
              <a:cs typeface="Calibri"/>
            </a:endParaRPr>
          </a:p>
        </p:txBody>
      </p:sp>
      <p:pic>
        <p:nvPicPr>
          <p:cNvPr id="36" name="Picture 4" descr="Richard P Shugerman, MD">
            <a:extLst>
              <a:ext uri="{FF2B5EF4-FFF2-40B4-BE49-F238E27FC236}">
                <a16:creationId xmlns:a16="http://schemas.microsoft.com/office/drawing/2014/main" id="{9B89C8B9-1AA9-8865-7CE3-D4A49ACBD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793" y="2479677"/>
            <a:ext cx="2112382" cy="211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bject 18">
            <a:extLst>
              <a:ext uri="{FF2B5EF4-FFF2-40B4-BE49-F238E27FC236}">
                <a16:creationId xmlns:a16="http://schemas.microsoft.com/office/drawing/2014/main" id="{41DC7BD2-3D6C-DDC3-C9AE-94BD5B8FAF8F}"/>
              </a:ext>
            </a:extLst>
          </p:cNvPr>
          <p:cNvSpPr txBox="1"/>
          <p:nvPr/>
        </p:nvSpPr>
        <p:spPr>
          <a:xfrm>
            <a:off x="9482822" y="4708236"/>
            <a:ext cx="3166716" cy="665567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algn="ctr">
              <a:spcBef>
                <a:spcPts val="150"/>
              </a:spcBef>
            </a:pPr>
            <a:r>
              <a:rPr sz="2400" b="1" spc="-60">
                <a:latin typeface="Calibri"/>
                <a:cs typeface="Calibri"/>
              </a:rPr>
              <a:t>Dr.</a:t>
            </a:r>
            <a:r>
              <a:rPr sz="2400" b="1" spc="-53">
                <a:latin typeface="Calibri"/>
                <a:cs typeface="Calibri"/>
              </a:rPr>
              <a:t> </a:t>
            </a:r>
            <a:r>
              <a:rPr sz="2400" b="1" spc="-15">
                <a:latin typeface="Calibri"/>
                <a:cs typeface="Calibri"/>
              </a:rPr>
              <a:t>Richard</a:t>
            </a:r>
            <a:r>
              <a:rPr sz="2400" b="1" spc="-53">
                <a:latin typeface="Calibri"/>
                <a:cs typeface="Calibri"/>
              </a:rPr>
              <a:t> </a:t>
            </a:r>
            <a:r>
              <a:rPr sz="2400" b="1" spc="-15">
                <a:latin typeface="Calibri"/>
                <a:cs typeface="Calibri"/>
              </a:rPr>
              <a:t>Shugerman</a:t>
            </a:r>
            <a:endParaRPr sz="2400">
              <a:latin typeface="Calibri"/>
              <a:cs typeface="Calibri"/>
            </a:endParaRPr>
          </a:p>
          <a:p>
            <a:pPr algn="ctr">
              <a:spcBef>
                <a:spcPts val="30"/>
              </a:spcBef>
            </a:pPr>
            <a:r>
              <a:rPr>
                <a:latin typeface="Calibri"/>
                <a:cs typeface="Calibri"/>
              </a:rPr>
              <a:t>Vice</a:t>
            </a:r>
            <a:r>
              <a:rPr spc="-23">
                <a:latin typeface="Calibri"/>
                <a:cs typeface="Calibri"/>
              </a:rPr>
              <a:t> </a:t>
            </a:r>
            <a:r>
              <a:rPr>
                <a:latin typeface="Calibri"/>
                <a:cs typeface="Calibri"/>
              </a:rPr>
              <a:t>Chair</a:t>
            </a:r>
            <a:r>
              <a:rPr spc="-30">
                <a:latin typeface="Calibri"/>
                <a:cs typeface="Calibri"/>
              </a:rPr>
              <a:t> </a:t>
            </a:r>
            <a:r>
              <a:rPr>
                <a:latin typeface="Calibri"/>
                <a:cs typeface="Calibri"/>
              </a:rPr>
              <a:t>of</a:t>
            </a:r>
            <a:r>
              <a:rPr spc="-30">
                <a:latin typeface="Calibri"/>
                <a:cs typeface="Calibri"/>
              </a:rPr>
              <a:t> </a:t>
            </a:r>
            <a:r>
              <a:rPr>
                <a:latin typeface="Calibri"/>
                <a:cs typeface="Calibri"/>
              </a:rPr>
              <a:t>Faculty</a:t>
            </a:r>
            <a:r>
              <a:rPr spc="-45">
                <a:latin typeface="Calibri"/>
                <a:cs typeface="Calibri"/>
              </a:rPr>
              <a:t> </a:t>
            </a:r>
            <a:r>
              <a:rPr spc="-15">
                <a:latin typeface="Calibri"/>
                <a:cs typeface="Calibri"/>
              </a:rPr>
              <a:t>Development</a:t>
            </a:r>
            <a:endParaRPr>
              <a:latin typeface="Calibri"/>
              <a:cs typeface="Calibri"/>
            </a:endParaRPr>
          </a:p>
        </p:txBody>
      </p:sp>
      <p:pic>
        <p:nvPicPr>
          <p:cNvPr id="38" name="Picture 6" descr="Jason F Deen, MD">
            <a:extLst>
              <a:ext uri="{FF2B5EF4-FFF2-40B4-BE49-F238E27FC236}">
                <a16:creationId xmlns:a16="http://schemas.microsoft.com/office/drawing/2014/main" id="{8D9CE8C3-AE97-A2BA-096E-61080EC49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3096" y="2514448"/>
            <a:ext cx="2112382" cy="211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bject 19">
            <a:extLst>
              <a:ext uri="{FF2B5EF4-FFF2-40B4-BE49-F238E27FC236}">
                <a16:creationId xmlns:a16="http://schemas.microsoft.com/office/drawing/2014/main" id="{0FFE31F2-6EB0-991A-918B-A3BB43B34031}"/>
              </a:ext>
            </a:extLst>
          </p:cNvPr>
          <p:cNvSpPr txBox="1"/>
          <p:nvPr/>
        </p:nvSpPr>
        <p:spPr>
          <a:xfrm>
            <a:off x="14131188" y="4677604"/>
            <a:ext cx="2267237" cy="665567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algn="ctr">
              <a:spcBef>
                <a:spcPts val="150"/>
              </a:spcBef>
            </a:pPr>
            <a:r>
              <a:rPr sz="2400" b="1" spc="-60">
                <a:latin typeface="Calibri"/>
                <a:cs typeface="Calibri"/>
              </a:rPr>
              <a:t>Dr.</a:t>
            </a:r>
            <a:r>
              <a:rPr sz="2400" b="1" spc="-4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Jason</a:t>
            </a:r>
            <a:r>
              <a:rPr sz="2400" b="1" spc="-45">
                <a:latin typeface="Calibri"/>
                <a:cs typeface="Calibri"/>
              </a:rPr>
              <a:t> </a:t>
            </a:r>
            <a:r>
              <a:rPr sz="2400" b="1" spc="-30">
                <a:latin typeface="Calibri"/>
                <a:cs typeface="Calibri"/>
              </a:rPr>
              <a:t>Deen</a:t>
            </a:r>
            <a:endParaRPr sz="2400">
              <a:latin typeface="Calibri"/>
              <a:cs typeface="Calibri"/>
            </a:endParaRPr>
          </a:p>
          <a:p>
            <a:pPr algn="ctr">
              <a:spcBef>
                <a:spcPts val="30"/>
              </a:spcBef>
            </a:pPr>
            <a:r>
              <a:rPr>
                <a:latin typeface="Calibri"/>
                <a:cs typeface="Calibri"/>
              </a:rPr>
              <a:t>Vice</a:t>
            </a:r>
            <a:r>
              <a:rPr spc="-8">
                <a:latin typeface="Calibri"/>
                <a:cs typeface="Calibri"/>
              </a:rPr>
              <a:t> </a:t>
            </a:r>
            <a:r>
              <a:rPr>
                <a:latin typeface="Calibri"/>
                <a:cs typeface="Calibri"/>
              </a:rPr>
              <a:t>Chair</a:t>
            </a:r>
            <a:r>
              <a:rPr spc="-23">
                <a:latin typeface="Calibri"/>
                <a:cs typeface="Calibri"/>
              </a:rPr>
              <a:t> </a:t>
            </a:r>
            <a:r>
              <a:rPr>
                <a:latin typeface="Calibri"/>
                <a:cs typeface="Calibri"/>
              </a:rPr>
              <a:t>of</a:t>
            </a:r>
            <a:r>
              <a:rPr spc="-23">
                <a:latin typeface="Calibri"/>
                <a:cs typeface="Calibri"/>
              </a:rPr>
              <a:t> </a:t>
            </a:r>
            <a:r>
              <a:rPr spc="-38">
                <a:latin typeface="Calibri"/>
                <a:cs typeface="Calibri"/>
              </a:rPr>
              <a:t>EDI</a:t>
            </a:r>
            <a:endParaRPr>
              <a:latin typeface="Calibri"/>
              <a:cs typeface="Calibri"/>
            </a:endParaRPr>
          </a:p>
        </p:txBody>
      </p:sp>
      <p:pic>
        <p:nvPicPr>
          <p:cNvPr id="40" name="Picture 8" descr="Frederick P. Rivara M.D., M.P.H. | UW Medicine">
            <a:extLst>
              <a:ext uri="{FF2B5EF4-FFF2-40B4-BE49-F238E27FC236}">
                <a16:creationId xmlns:a16="http://schemas.microsoft.com/office/drawing/2014/main" id="{C8860DFB-BC87-3404-C94C-432ADAA30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250" y="5923318"/>
            <a:ext cx="2151592" cy="215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bject 16">
            <a:extLst>
              <a:ext uri="{FF2B5EF4-FFF2-40B4-BE49-F238E27FC236}">
                <a16:creationId xmlns:a16="http://schemas.microsoft.com/office/drawing/2014/main" id="{3416A63A-D1DA-C802-22AF-85CDAC0400FC}"/>
              </a:ext>
            </a:extLst>
          </p:cNvPr>
          <p:cNvSpPr txBox="1"/>
          <p:nvPr/>
        </p:nvSpPr>
        <p:spPr>
          <a:xfrm>
            <a:off x="1109657" y="8128508"/>
            <a:ext cx="2760777" cy="665567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algn="ctr">
              <a:spcBef>
                <a:spcPts val="150"/>
              </a:spcBef>
            </a:pPr>
            <a:r>
              <a:rPr sz="2400" b="1" spc="-60">
                <a:latin typeface="Calibri"/>
                <a:cs typeface="Calibri"/>
              </a:rPr>
              <a:t>Dr. </a:t>
            </a:r>
            <a:r>
              <a:rPr sz="2400" b="1">
                <a:latin typeface="Calibri"/>
                <a:cs typeface="Calibri"/>
              </a:rPr>
              <a:t>Fred</a:t>
            </a:r>
            <a:r>
              <a:rPr sz="2400" b="1" spc="-45">
                <a:latin typeface="Calibri"/>
                <a:cs typeface="Calibri"/>
              </a:rPr>
              <a:t> </a:t>
            </a:r>
            <a:r>
              <a:rPr sz="2400" b="1" spc="-15">
                <a:latin typeface="Calibri"/>
                <a:cs typeface="Calibri"/>
              </a:rPr>
              <a:t>Rivara</a:t>
            </a:r>
            <a:endParaRPr sz="2400">
              <a:latin typeface="Calibri"/>
              <a:cs typeface="Calibri"/>
            </a:endParaRPr>
          </a:p>
          <a:p>
            <a:pPr algn="ctr">
              <a:spcBef>
                <a:spcPts val="38"/>
              </a:spcBef>
            </a:pPr>
            <a:r>
              <a:rPr>
                <a:latin typeface="Calibri"/>
                <a:cs typeface="Calibri"/>
              </a:rPr>
              <a:t>Vice</a:t>
            </a:r>
            <a:r>
              <a:rPr spc="-23">
                <a:latin typeface="Calibri"/>
                <a:cs typeface="Calibri"/>
              </a:rPr>
              <a:t> </a:t>
            </a:r>
            <a:r>
              <a:rPr>
                <a:latin typeface="Calibri"/>
                <a:cs typeface="Calibri"/>
              </a:rPr>
              <a:t>Chair</a:t>
            </a:r>
            <a:r>
              <a:rPr spc="-30">
                <a:latin typeface="Calibri"/>
                <a:cs typeface="Calibri"/>
              </a:rPr>
              <a:t> </a:t>
            </a:r>
            <a:r>
              <a:rPr>
                <a:latin typeface="Calibri"/>
                <a:cs typeface="Calibri"/>
              </a:rPr>
              <a:t>of</a:t>
            </a:r>
            <a:r>
              <a:rPr spc="-38">
                <a:latin typeface="Calibri"/>
                <a:cs typeface="Calibri"/>
              </a:rPr>
              <a:t> </a:t>
            </a:r>
            <a:r>
              <a:rPr>
                <a:latin typeface="Calibri"/>
                <a:cs typeface="Calibri"/>
              </a:rPr>
              <a:t>Academic</a:t>
            </a:r>
            <a:r>
              <a:rPr spc="-8">
                <a:latin typeface="Calibri"/>
                <a:cs typeface="Calibri"/>
              </a:rPr>
              <a:t> </a:t>
            </a:r>
            <a:r>
              <a:rPr spc="-15">
                <a:latin typeface="Calibri"/>
                <a:cs typeface="Calibri"/>
              </a:rPr>
              <a:t>Affairs</a:t>
            </a:r>
            <a:endParaRPr>
              <a:latin typeface="Calibri"/>
              <a:cs typeface="Calibri"/>
            </a:endParaRPr>
          </a:p>
        </p:txBody>
      </p:sp>
      <p:pic>
        <p:nvPicPr>
          <p:cNvPr id="42" name="Picture 10" descr="Luke Hoffman, MD, PhD">
            <a:extLst>
              <a:ext uri="{FF2B5EF4-FFF2-40B4-BE49-F238E27FC236}">
                <a16:creationId xmlns:a16="http://schemas.microsoft.com/office/drawing/2014/main" id="{1C4B1440-F585-FF67-6AA7-FF17324D8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688" y="5984258"/>
            <a:ext cx="2121342" cy="212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object 14">
            <a:extLst>
              <a:ext uri="{FF2B5EF4-FFF2-40B4-BE49-F238E27FC236}">
                <a16:creationId xmlns:a16="http://schemas.microsoft.com/office/drawing/2014/main" id="{2821F276-4043-2822-12D3-5F5BD78FADDB}"/>
              </a:ext>
            </a:extLst>
          </p:cNvPr>
          <p:cNvSpPr txBox="1"/>
          <p:nvPr/>
        </p:nvSpPr>
        <p:spPr>
          <a:xfrm>
            <a:off x="4740693" y="8191737"/>
            <a:ext cx="4075332" cy="665567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algn="ctr">
              <a:spcBef>
                <a:spcPts val="150"/>
              </a:spcBef>
            </a:pPr>
            <a:r>
              <a:rPr sz="2400" b="1" spc="-60">
                <a:latin typeface="Calibri"/>
                <a:cs typeface="Calibri"/>
              </a:rPr>
              <a:t>Dr.</a:t>
            </a:r>
            <a:r>
              <a:rPr sz="2400" b="1" spc="-68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Luke</a:t>
            </a:r>
            <a:r>
              <a:rPr sz="2400" b="1" spc="-83">
                <a:latin typeface="Calibri"/>
                <a:cs typeface="Calibri"/>
              </a:rPr>
              <a:t> </a:t>
            </a:r>
            <a:r>
              <a:rPr sz="2400" b="1" spc="-15">
                <a:latin typeface="Calibri"/>
                <a:cs typeface="Calibri"/>
              </a:rPr>
              <a:t>Hoffman</a:t>
            </a:r>
            <a:endParaRPr sz="2400">
              <a:latin typeface="Calibri"/>
              <a:cs typeface="Calibri"/>
            </a:endParaRPr>
          </a:p>
          <a:p>
            <a:pPr marL="80010" algn="ctr">
              <a:spcBef>
                <a:spcPts val="30"/>
              </a:spcBef>
            </a:pPr>
            <a:r>
              <a:rPr>
                <a:latin typeface="Calibri"/>
                <a:cs typeface="Calibri"/>
              </a:rPr>
              <a:t>Vice</a:t>
            </a:r>
            <a:r>
              <a:rPr spc="-8">
                <a:latin typeface="Calibri"/>
                <a:cs typeface="Calibri"/>
              </a:rPr>
              <a:t> </a:t>
            </a:r>
            <a:r>
              <a:rPr>
                <a:latin typeface="Calibri"/>
                <a:cs typeface="Calibri"/>
              </a:rPr>
              <a:t>Chair</a:t>
            </a:r>
            <a:r>
              <a:rPr spc="-23">
                <a:latin typeface="Calibri"/>
                <a:cs typeface="Calibri"/>
              </a:rPr>
              <a:t> </a:t>
            </a:r>
            <a:r>
              <a:rPr>
                <a:latin typeface="Calibri"/>
                <a:cs typeface="Calibri"/>
              </a:rPr>
              <a:t>of</a:t>
            </a:r>
            <a:r>
              <a:rPr spc="-23">
                <a:latin typeface="Calibri"/>
                <a:cs typeface="Calibri"/>
              </a:rPr>
              <a:t> </a:t>
            </a:r>
            <a:r>
              <a:rPr spc="-15">
                <a:latin typeface="Calibri"/>
                <a:cs typeface="Calibri"/>
              </a:rPr>
              <a:t>Research</a:t>
            </a:r>
            <a:endParaRPr>
              <a:latin typeface="Calibri"/>
              <a:cs typeface="Calibri"/>
            </a:endParaRPr>
          </a:p>
        </p:txBody>
      </p:sp>
      <p:pic>
        <p:nvPicPr>
          <p:cNvPr id="44" name="Picture 43" descr="Jack Salerno, MD">
            <a:extLst>
              <a:ext uri="{FF2B5EF4-FFF2-40B4-BE49-F238E27FC236}">
                <a16:creationId xmlns:a16="http://schemas.microsoft.com/office/drawing/2014/main" id="{7D095735-F913-87E9-95B0-73FA1A6C596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5897" y="5995545"/>
            <a:ext cx="2207198" cy="2112382"/>
          </a:xfrm>
          <a:prstGeom prst="rect">
            <a:avLst/>
          </a:prstGeom>
        </p:spPr>
      </p:pic>
      <p:sp>
        <p:nvSpPr>
          <p:cNvPr id="45" name="object 15">
            <a:extLst>
              <a:ext uri="{FF2B5EF4-FFF2-40B4-BE49-F238E27FC236}">
                <a16:creationId xmlns:a16="http://schemas.microsoft.com/office/drawing/2014/main" id="{5F272B98-9E1D-EF0D-342F-B4F22A4892C9}"/>
              </a:ext>
            </a:extLst>
          </p:cNvPr>
          <p:cNvSpPr txBox="1"/>
          <p:nvPr/>
        </p:nvSpPr>
        <p:spPr>
          <a:xfrm>
            <a:off x="9571992" y="8182686"/>
            <a:ext cx="3095007" cy="665567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algn="ctr">
              <a:spcBef>
                <a:spcPts val="150"/>
              </a:spcBef>
            </a:pPr>
            <a:r>
              <a:rPr sz="2400" b="1" spc="-60">
                <a:latin typeface="Calibri"/>
                <a:cs typeface="Calibri"/>
              </a:rPr>
              <a:t>Dr.</a:t>
            </a:r>
            <a:r>
              <a:rPr sz="2400" b="1" spc="-38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Jack</a:t>
            </a:r>
            <a:r>
              <a:rPr sz="2400" b="1" spc="-45">
                <a:latin typeface="Calibri"/>
                <a:cs typeface="Calibri"/>
              </a:rPr>
              <a:t> </a:t>
            </a:r>
            <a:r>
              <a:rPr sz="2400" b="1" spc="-15">
                <a:latin typeface="Calibri"/>
                <a:cs typeface="Calibri"/>
              </a:rPr>
              <a:t>Salerno</a:t>
            </a:r>
            <a:endParaRPr sz="2400">
              <a:latin typeface="Calibri"/>
              <a:cs typeface="Calibri"/>
            </a:endParaRPr>
          </a:p>
          <a:p>
            <a:pPr algn="ctr">
              <a:spcBef>
                <a:spcPts val="38"/>
              </a:spcBef>
            </a:pPr>
            <a:r>
              <a:rPr>
                <a:latin typeface="Calibri"/>
                <a:cs typeface="Calibri"/>
              </a:rPr>
              <a:t>Vice</a:t>
            </a:r>
            <a:r>
              <a:rPr spc="-8">
                <a:latin typeface="Calibri"/>
                <a:cs typeface="Calibri"/>
              </a:rPr>
              <a:t> </a:t>
            </a:r>
            <a:r>
              <a:rPr>
                <a:latin typeface="Calibri"/>
                <a:cs typeface="Calibri"/>
              </a:rPr>
              <a:t>Chair</a:t>
            </a:r>
            <a:r>
              <a:rPr spc="-23">
                <a:latin typeface="Calibri"/>
                <a:cs typeface="Calibri"/>
              </a:rPr>
              <a:t> </a:t>
            </a:r>
            <a:r>
              <a:rPr>
                <a:latin typeface="Calibri"/>
                <a:cs typeface="Calibri"/>
              </a:rPr>
              <a:t>of</a:t>
            </a:r>
            <a:r>
              <a:rPr spc="-23">
                <a:latin typeface="Calibri"/>
                <a:cs typeface="Calibri"/>
              </a:rPr>
              <a:t> </a:t>
            </a:r>
            <a:r>
              <a:rPr>
                <a:latin typeface="Calibri"/>
                <a:cs typeface="Calibri"/>
              </a:rPr>
              <a:t>Clinical</a:t>
            </a:r>
            <a:r>
              <a:rPr spc="-30">
                <a:latin typeface="Calibri"/>
                <a:cs typeface="Calibri"/>
              </a:rPr>
              <a:t> </a:t>
            </a:r>
            <a:r>
              <a:rPr spc="-15">
                <a:latin typeface="Calibri"/>
                <a:cs typeface="Calibri"/>
              </a:rPr>
              <a:t>Affairs</a:t>
            </a:r>
            <a:endParaRPr>
              <a:latin typeface="Calibri"/>
              <a:cs typeface="Calibri"/>
            </a:endParaRPr>
          </a:p>
        </p:txBody>
      </p:sp>
      <p:pic>
        <p:nvPicPr>
          <p:cNvPr id="46" name="Picture 45" descr="Erin Allen, MHA">
            <a:extLst>
              <a:ext uri="{FF2B5EF4-FFF2-40B4-BE49-F238E27FC236}">
                <a16:creationId xmlns:a16="http://schemas.microsoft.com/office/drawing/2014/main" id="{7818C23D-5473-E19C-76CA-87336C8B79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04136" y="5949634"/>
            <a:ext cx="2121342" cy="2121342"/>
          </a:xfrm>
          <a:prstGeom prst="rect">
            <a:avLst/>
          </a:prstGeom>
        </p:spPr>
      </p:pic>
      <p:sp>
        <p:nvSpPr>
          <p:cNvPr id="47" name="object 13">
            <a:extLst>
              <a:ext uri="{FF2B5EF4-FFF2-40B4-BE49-F238E27FC236}">
                <a16:creationId xmlns:a16="http://schemas.microsoft.com/office/drawing/2014/main" id="{0AA07153-B597-66C4-E580-72A0DEE8D049}"/>
              </a:ext>
            </a:extLst>
          </p:cNvPr>
          <p:cNvSpPr txBox="1"/>
          <p:nvPr/>
        </p:nvSpPr>
        <p:spPr>
          <a:xfrm>
            <a:off x="13188475" y="8117906"/>
            <a:ext cx="4152662" cy="665567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953" algn="ctr">
              <a:spcBef>
                <a:spcPts val="150"/>
              </a:spcBef>
            </a:pPr>
            <a:r>
              <a:rPr sz="2400" b="1" dirty="0">
                <a:latin typeface="Calibri"/>
                <a:cs typeface="Calibri"/>
              </a:rPr>
              <a:t>Erin Allen,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38" dirty="0">
                <a:latin typeface="Calibri"/>
                <a:cs typeface="Calibri"/>
              </a:rPr>
              <a:t>MHA</a:t>
            </a:r>
            <a:endParaRPr sz="2400" dirty="0">
              <a:latin typeface="Calibri"/>
              <a:cs typeface="Calibri"/>
            </a:endParaRPr>
          </a:p>
          <a:p>
            <a:pPr algn="ctr">
              <a:spcBef>
                <a:spcPts val="38"/>
              </a:spcBef>
            </a:pPr>
            <a:r>
              <a:rPr dirty="0">
                <a:latin typeface="Calibri"/>
                <a:cs typeface="Calibri"/>
              </a:rPr>
              <a:t>Vice </a:t>
            </a:r>
            <a:r>
              <a:rPr spc="-30" dirty="0">
                <a:latin typeface="Calibri"/>
                <a:cs typeface="Calibri"/>
              </a:rPr>
              <a:t>Chair, </a:t>
            </a:r>
            <a:r>
              <a:rPr spc="-15" dirty="0">
                <a:latin typeface="Calibri"/>
                <a:cs typeface="Calibri"/>
              </a:rPr>
              <a:t>Administration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&amp;</a:t>
            </a:r>
            <a:r>
              <a:rPr spc="-8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Finance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8101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4D310-CC9F-04E5-AABA-58B3A4573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FCBDBF-DB5A-8D42-792D-308A4D0B55DF}"/>
              </a:ext>
            </a:extLst>
          </p:cNvPr>
          <p:cNvSpPr txBox="1">
            <a:spLocks/>
          </p:cNvSpPr>
          <p:nvPr/>
        </p:nvSpPr>
        <p:spPr>
          <a:xfrm>
            <a:off x="914400" y="2366010"/>
            <a:ext cx="7955280" cy="50167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grpSp>
        <p:nvGrpSpPr>
          <p:cNvPr id="3" name="Group 2" descr="A newborn wrapped in a blanket with a pacifier. A nurse's hands in blue gloves are resting on the baby's head and stomach. ">
            <a:extLst>
              <a:ext uri="{FF2B5EF4-FFF2-40B4-BE49-F238E27FC236}">
                <a16:creationId xmlns:a16="http://schemas.microsoft.com/office/drawing/2014/main" id="{1F6079EE-4FCA-323B-7383-79A878AC520D}"/>
              </a:ext>
            </a:extLst>
          </p:cNvPr>
          <p:cNvGrpSpPr/>
          <p:nvPr/>
        </p:nvGrpSpPr>
        <p:grpSpPr>
          <a:xfrm>
            <a:off x="10787433" y="1193374"/>
            <a:ext cx="7191361" cy="7484373"/>
            <a:chOff x="0" y="0"/>
            <a:chExt cx="10909300" cy="113538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94F86FF-C02F-DBE5-2EC9-83767D8D0C32}"/>
                </a:ext>
              </a:extLst>
            </p:cNvPr>
            <p:cNvSpPr/>
            <p:nvPr/>
          </p:nvSpPr>
          <p:spPr>
            <a:xfrm>
              <a:off x="0" y="0"/>
              <a:ext cx="10909300" cy="11353800"/>
            </a:xfrm>
            <a:custGeom>
              <a:avLst/>
              <a:gdLst/>
              <a:ahLst/>
              <a:cxnLst/>
              <a:rect l="l" t="t" r="r" b="b"/>
              <a:pathLst>
                <a:path w="10909300" h="11353800">
                  <a:moveTo>
                    <a:pt x="0" y="0"/>
                  </a:moveTo>
                  <a:lnTo>
                    <a:pt x="10909300" y="0"/>
                  </a:lnTo>
                  <a:lnTo>
                    <a:pt x="10909300" y="11353800"/>
                  </a:lnTo>
                  <a:lnTo>
                    <a:pt x="0" y="1135380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13">
            <a:extLst>
              <a:ext uri="{FF2B5EF4-FFF2-40B4-BE49-F238E27FC236}">
                <a16:creationId xmlns:a16="http://schemas.microsoft.com/office/drawing/2014/main" id="{6060A716-5581-7346-3402-F0DF735C7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14194" y="1272077"/>
            <a:ext cx="6951729" cy="7326967"/>
          </a:xfrm>
          <a:custGeom>
            <a:avLst/>
            <a:gdLst/>
            <a:ahLst/>
            <a:cxnLst/>
            <a:rect l="l" t="t" r="r" b="b"/>
            <a:pathLst>
              <a:path w="6951729" h="7326967">
                <a:moveTo>
                  <a:pt x="0" y="0"/>
                </a:moveTo>
                <a:lnTo>
                  <a:pt x="6951729" y="0"/>
                </a:lnTo>
                <a:lnTo>
                  <a:pt x="6951729" y="7326967"/>
                </a:lnTo>
                <a:lnTo>
                  <a:pt x="0" y="73269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197" r="-28997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20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W Pediatric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1b6b01-c8f8-4ab2-a0e8-0c042dbbc68a" xsi:nil="true"/>
    <lcf76f155ced4ddcb4097134ff3c332f xmlns="fcd7d9db-0f92-4078-a108-23e75933333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8F60FCE77D85448FEF61990924157D" ma:contentTypeVersion="12" ma:contentTypeDescription="Create a new document." ma:contentTypeScope="" ma:versionID="1f3a8b14938fc1c6d69462c4c40c645d">
  <xsd:schema xmlns:xsd="http://www.w3.org/2001/XMLSchema" xmlns:xs="http://www.w3.org/2001/XMLSchema" xmlns:p="http://schemas.microsoft.com/office/2006/metadata/properties" xmlns:ns2="fcd7d9db-0f92-4078-a108-23e75933333c" xmlns:ns3="bf1b6b01-c8f8-4ab2-a0e8-0c042dbbc68a" targetNamespace="http://schemas.microsoft.com/office/2006/metadata/properties" ma:root="true" ma:fieldsID="ba81fab75a85dd188222688c9f07b37f" ns2:_="" ns3:_="">
    <xsd:import namespace="fcd7d9db-0f92-4078-a108-23e75933333c"/>
    <xsd:import namespace="bf1b6b01-c8f8-4ab2-a0e8-0c042dbbc6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d7d9db-0f92-4078-a108-23e7593333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b6b01-c8f8-4ab2-a0e8-0c042dbbc68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bcbcbf4-1be8-4d93-823a-fd741b55f323}" ma:internalName="TaxCatchAll" ma:showField="CatchAllData" ma:web="bf1b6b01-c8f8-4ab2-a0e8-0c042dbbc6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5EB91D-A68C-4A90-A50F-568FC9D90C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8B9C96-3B05-41AB-937A-8442FE9B4821}">
  <ds:schemaRefs>
    <ds:schemaRef ds:uri="http://schemas.microsoft.com/office/2006/metadata/properties"/>
    <ds:schemaRef ds:uri="http://schemas.microsoft.com/office/infopath/2007/PartnerControls"/>
    <ds:schemaRef ds:uri="bf1b6b01-c8f8-4ab2-a0e8-0c042dbbc68a"/>
    <ds:schemaRef ds:uri="fcd7d9db-0f92-4078-a108-23e75933333c"/>
  </ds:schemaRefs>
</ds:datastoreItem>
</file>

<file path=customXml/itemProps3.xml><?xml version="1.0" encoding="utf-8"?>
<ds:datastoreItem xmlns:ds="http://schemas.openxmlformats.org/officeDocument/2006/customXml" ds:itemID="{E7948AC4-0E41-4A8C-998E-DEFE43C1DD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d7d9db-0f92-4078-a108-23e75933333c"/>
    <ds:schemaRef ds:uri="bf1b6b01-c8f8-4ab2-a0e8-0c042dbbc6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1083</Words>
  <Application>Microsoft Office PowerPoint</Application>
  <PresentationFormat>Custom</PresentationFormat>
  <Paragraphs>136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Aptos</vt:lpstr>
      <vt:lpstr>Arial</vt:lpstr>
      <vt:lpstr>Calibri</vt:lpstr>
      <vt:lpstr>Calibri Light</vt:lpstr>
      <vt:lpstr>Encode Sans</vt:lpstr>
      <vt:lpstr>Encode Sans Normal</vt:lpstr>
      <vt:lpstr>Inter</vt:lpstr>
      <vt:lpstr>Neue Montreal</vt:lpstr>
      <vt:lpstr>Open Sans</vt:lpstr>
      <vt:lpstr>Office Theme</vt:lpstr>
      <vt:lpstr>1_Custom Design</vt:lpstr>
      <vt:lpstr>Custom Design</vt:lpstr>
      <vt:lpstr>PowerPoint Presentation</vt:lpstr>
      <vt:lpstr>Heading</vt:lpstr>
      <vt:lpstr>Heading</vt:lpstr>
      <vt:lpstr>Heading</vt:lpstr>
      <vt:lpstr>Agenda</vt:lpstr>
      <vt:lpstr>Agenda</vt:lpstr>
      <vt:lpstr>Executive Committee Chair &amp; Vice Chairs</vt:lpstr>
      <vt:lpstr>Executive Committee Chair &amp; Vice Chairs</vt:lpstr>
      <vt:lpstr>Heading</vt:lpstr>
      <vt:lpstr>Multiple Templates</vt:lpstr>
      <vt:lpstr>Line Chart Template</vt:lpstr>
      <vt:lpstr>Pie Graph Template</vt:lpstr>
      <vt:lpstr>Bar Graph Template</vt:lpstr>
      <vt:lpstr>Heading</vt:lpstr>
      <vt:lpstr>Our Commitment and Excellence</vt:lpstr>
      <vt:lpstr>Heading</vt:lpstr>
      <vt:lpstr>Heading</vt:lpstr>
      <vt:lpstr>Heading</vt:lpstr>
      <vt:lpstr>Questions?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Cindy Amir</dc:creator>
  <cp:lastModifiedBy>Amelia Apfel</cp:lastModifiedBy>
  <cp:revision>3</cp:revision>
  <dcterms:created xsi:type="dcterms:W3CDTF">2025-10-23T20:57:47Z</dcterms:created>
  <dcterms:modified xsi:type="dcterms:W3CDTF">2025-10-24T22:50:02Z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2025-10-23T00:00:00Z</vt:filetime>
  </property>
  <property fmtid="{D5CDD505-2E9C-101B-9397-08002B2CF9AE}" pid="5" name="Producer">
    <vt:lpwstr>Adobe PDF Services</vt:lpwstr>
  </property>
  <property fmtid="{D5CDD505-2E9C-101B-9397-08002B2CF9AE}" pid="6" name="ContentTypeId">
    <vt:lpwstr>0x010100828F60FCE77D85448FEF61990924157D</vt:lpwstr>
  </property>
  <property fmtid="{D5CDD505-2E9C-101B-9397-08002B2CF9AE}" pid="7" name="MediaServiceImageTags">
    <vt:lpwstr/>
  </property>
</Properties>
</file>